
<file path=[Content_Types].xml><?xml version="1.0" encoding="utf-8"?>
<Types xmlns="http://schemas.openxmlformats.org/package/2006/content-types">
  <Default Extension="bin" ContentType="application/vnd.openxmlformats-officedocument.oleObject"/>
  <Default Extension="png" ContentType="image/png"/>
  <Default Extension="svg" ContentType="image/svg+xml"/>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3.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8.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9.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10.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11.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12.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tags/tag31.xml" ContentType="application/vnd.openxmlformats-officedocument.presentationml.tags+xml"/>
  <Override PartName="/ppt/tags/tag32.xml" ContentType="application/vnd.openxmlformats-officedocument.presentationml.tags+xml"/>
  <Override PartName="/ppt/notesSlides/notesSlide14.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15.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1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tags/tag37.xml" ContentType="application/vnd.openxmlformats-officedocument.presentationml.tags+xml"/>
  <Override PartName="/ppt/tags/tag38.xml" ContentType="application/vnd.openxmlformats-officedocument.presentationml.tags+xml"/>
  <Override PartName="/ppt/notesSlides/notesSlide17.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18.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9.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notesSlides/notesSlide20.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notesSlides/notesSlide21.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notesSlides/notesSlide22.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notesSlides/notesSlide23.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notesSlides/notesSlide24.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25.xml" ContentType="application/vnd.openxmlformats-officedocument.presentationml.notesSlide+xml"/>
  <Override PartName="/ppt/charts/chart3.xml" ContentType="application/vnd.openxmlformats-officedocument.drawingml.chart+xml"/>
  <Override PartName="/ppt/tags/tag64.xml" ContentType="application/vnd.openxmlformats-officedocument.presentationml.tags+xml"/>
  <Override PartName="/ppt/tags/tag65.xml" ContentType="application/vnd.openxmlformats-officedocument.presentationml.tags+xml"/>
  <Override PartName="/ppt/notesSlides/notesSlide26.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notesSlides/notesSlide27.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notesSlides/notesSlide28.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notesSlides/notesSlide29.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30.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notesSlides/notesSlide31.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notesSlides/notesSlide32.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notesSlides/notesSlide33.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notesSlides/notesSlide34.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notesSlides/notesSlide35.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notesSlides/notesSlide36.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notesSlides/notesSlide37.xml" ContentType="application/vnd.openxmlformats-officedocument.presentationml.notesSlide+xml"/>
  <Override PartName="/ppt/tags/tag94.xml" ContentType="application/vnd.openxmlformats-officedocument.presentationml.tags+xml"/>
  <Override PartName="/ppt/tags/tag95.xml" ContentType="application/vnd.openxmlformats-officedocument.presentationml.tags+xml"/>
  <Override PartName="/ppt/notesSlides/notesSlide38.xml" ContentType="application/vnd.openxmlformats-officedocument.presentationml.notesSlide+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notesSlides/notesSlide39.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notesSlides/notesSlide40.xml" ContentType="application/vnd.openxmlformats-officedocument.presentationml.notesSlide+xml"/>
  <Override PartName="/ppt/tags/tag110.xml" ContentType="application/vnd.openxmlformats-officedocument.presentationml.tags+xml"/>
  <Override PartName="/ppt/tags/tag111.xml" ContentType="application/vnd.openxmlformats-officedocument.presentationml.tags+xml"/>
  <Override PartName="/ppt/notesSlides/notesSlide41.xml" ContentType="application/vnd.openxmlformats-officedocument.presentationml.notesSlide+xml"/>
  <Override PartName="/ppt/tags/tag112.xml" ContentType="application/vnd.openxmlformats-officedocument.presentationml.tags+xml"/>
  <Override PartName="/ppt/tags/tag113.xml" ContentType="application/vnd.openxmlformats-officedocument.presentationml.tags+xml"/>
  <Override PartName="/ppt/notesSlides/notesSlide42.xml" ContentType="application/vnd.openxmlformats-officedocument.presentationml.notesSlide+xml"/>
  <Override PartName="/ppt/tags/tag114.xml" ContentType="application/vnd.openxmlformats-officedocument.presentationml.tags+xml"/>
  <Override PartName="/ppt/tags/tag115.xml" ContentType="application/vnd.openxmlformats-officedocument.presentationml.tags+xml"/>
  <Override PartName="/ppt/notesSlides/notesSlide43.xml" ContentType="application/vnd.openxmlformats-officedocument.presentationml.notesSlide+xml"/>
  <Override PartName="/ppt/tags/tag116.xml" ContentType="application/vnd.openxmlformats-officedocument.presentationml.tags+xml"/>
  <Override PartName="/ppt/tags/tag117.xml" ContentType="application/vnd.openxmlformats-officedocument.presentationml.tags+xml"/>
  <Override PartName="/ppt/notesSlides/notesSlide44.xml" ContentType="application/vnd.openxmlformats-officedocument.presentationml.notesSlide+xml"/>
  <Override PartName="/ppt/tags/tag118.xml" ContentType="application/vnd.openxmlformats-officedocument.presentationml.tags+xml"/>
  <Override PartName="/ppt/tags/tag119.xml" ContentType="application/vnd.openxmlformats-officedocument.presentationml.tags+xml"/>
  <Override PartName="/ppt/notesSlides/notesSlide45.xml" ContentType="application/vnd.openxmlformats-officedocument.presentationml.notesSlide+xml"/>
  <Override PartName="/ppt/tags/tag120.xml" ContentType="application/vnd.openxmlformats-officedocument.presentationml.tags+xml"/>
  <Override PartName="/ppt/tags/tag121.xml" ContentType="application/vnd.openxmlformats-officedocument.presentationml.tags+xml"/>
  <Override PartName="/ppt/notesSlides/notesSlide46.xml" ContentType="application/vnd.openxmlformats-officedocument.presentationml.notesSlide+xml"/>
  <Override PartName="/ppt/tags/tag122.xml" ContentType="application/vnd.openxmlformats-officedocument.presentationml.tags+xml"/>
  <Override PartName="/ppt/tags/tag123.xml" ContentType="application/vnd.openxmlformats-officedocument.presentationml.tags+xml"/>
  <Override PartName="/ppt/notesSlides/notesSlide47.xml" ContentType="application/vnd.openxmlformats-officedocument.presentationml.notesSlide+xml"/>
  <Override PartName="/ppt/tags/tag124.xml" ContentType="application/vnd.openxmlformats-officedocument.presentationml.tags+xml"/>
  <Override PartName="/ppt/tags/tag125.xml" ContentType="application/vnd.openxmlformats-officedocument.presentationml.tags+xml"/>
  <Override PartName="/ppt/notesSlides/notesSlide48.xml" ContentType="application/vnd.openxmlformats-officedocument.presentationml.notesSlide+xml"/>
  <Override PartName="/ppt/tags/tag126.xml" ContentType="application/vnd.openxmlformats-officedocument.presentationml.tags+xml"/>
  <Override PartName="/ppt/tags/tag127.xml" ContentType="application/vnd.openxmlformats-officedocument.presentationml.tags+xml"/>
  <Override PartName="/ppt/notesSlides/notesSlide49.xml" ContentType="application/vnd.openxmlformats-officedocument.presentationml.notesSlide+xml"/>
  <Override PartName="/ppt/tags/tag128.xml" ContentType="application/vnd.openxmlformats-officedocument.presentationml.tags+xml"/>
  <Override PartName="/ppt/tags/tag129.xml" ContentType="application/vnd.openxmlformats-officedocument.presentationml.tags+xml"/>
  <Override PartName="/ppt/notesSlides/notesSlide50.xml" ContentType="application/vnd.openxmlformats-officedocument.presentationml.notesSlide+xml"/>
  <Override PartName="/ppt/tags/tag130.xml" ContentType="application/vnd.openxmlformats-officedocument.presentationml.tags+xml"/>
  <Override PartName="/ppt/tags/tag131.xml" ContentType="application/vnd.openxmlformats-officedocument.presentationml.tags+xml"/>
  <Override PartName="/ppt/notesSlides/notesSlide51.xml" ContentType="application/vnd.openxmlformats-officedocument.presentationml.notesSlide+xml"/>
  <Override PartName="/ppt/tags/tag132.xml" ContentType="application/vnd.openxmlformats-officedocument.presentationml.tags+xml"/>
  <Override PartName="/ppt/tags/tag133.xml" ContentType="application/vnd.openxmlformats-officedocument.presentationml.tags+xml"/>
  <Override PartName="/ppt/notesSlides/notesSlide52.xml" ContentType="application/vnd.openxmlformats-officedocument.presentationml.notesSlide+xml"/>
  <Override PartName="/ppt/tags/tag134.xml" ContentType="application/vnd.openxmlformats-officedocument.presentationml.tags+xml"/>
  <Override PartName="/ppt/tags/tag135.xml" ContentType="application/vnd.openxmlformats-officedocument.presentationml.tags+xml"/>
  <Override PartName="/ppt/notesSlides/notesSlide53.xml" ContentType="application/vnd.openxmlformats-officedocument.presentationml.notesSlide+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notesSlides/notesSlide5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5" r:id="rId2"/>
  </p:sldMasterIdLst>
  <p:notesMasterIdLst>
    <p:notesMasterId r:id="rId69"/>
  </p:notesMasterIdLst>
  <p:handoutMasterIdLst>
    <p:handoutMasterId r:id="rId70"/>
  </p:handoutMasterIdLst>
  <p:sldIdLst>
    <p:sldId id="262" r:id="rId3"/>
    <p:sldId id="258" r:id="rId4"/>
    <p:sldId id="336" r:id="rId5"/>
    <p:sldId id="321" r:id="rId6"/>
    <p:sldId id="303" r:id="rId7"/>
    <p:sldId id="346" r:id="rId8"/>
    <p:sldId id="365" r:id="rId9"/>
    <p:sldId id="331" r:id="rId10"/>
    <p:sldId id="367" r:id="rId11"/>
    <p:sldId id="351" r:id="rId12"/>
    <p:sldId id="358" r:id="rId13"/>
    <p:sldId id="355" r:id="rId14"/>
    <p:sldId id="362" r:id="rId15"/>
    <p:sldId id="400" r:id="rId16"/>
    <p:sldId id="382" r:id="rId17"/>
    <p:sldId id="356" r:id="rId18"/>
    <p:sldId id="378" r:id="rId19"/>
    <p:sldId id="383" r:id="rId20"/>
    <p:sldId id="397" r:id="rId21"/>
    <p:sldId id="398" r:id="rId22"/>
    <p:sldId id="308" r:id="rId23"/>
    <p:sldId id="339" r:id="rId24"/>
    <p:sldId id="307" r:id="rId25"/>
    <p:sldId id="324" r:id="rId26"/>
    <p:sldId id="318" r:id="rId27"/>
    <p:sldId id="328" r:id="rId28"/>
    <p:sldId id="337" r:id="rId29"/>
    <p:sldId id="341" r:id="rId30"/>
    <p:sldId id="340" r:id="rId31"/>
    <p:sldId id="338" r:id="rId32"/>
    <p:sldId id="364" r:id="rId33"/>
    <p:sldId id="349" r:id="rId34"/>
    <p:sldId id="332" r:id="rId35"/>
    <p:sldId id="319" r:id="rId36"/>
    <p:sldId id="401" r:id="rId37"/>
    <p:sldId id="402" r:id="rId38"/>
    <p:sldId id="366" r:id="rId39"/>
    <p:sldId id="354" r:id="rId40"/>
    <p:sldId id="368" r:id="rId41"/>
    <p:sldId id="369" r:id="rId42"/>
    <p:sldId id="357" r:id="rId43"/>
    <p:sldId id="353" r:id="rId44"/>
    <p:sldId id="373" r:id="rId45"/>
    <p:sldId id="371" r:id="rId46"/>
    <p:sldId id="359" r:id="rId47"/>
    <p:sldId id="396" r:id="rId48"/>
    <p:sldId id="377" r:id="rId49"/>
    <p:sldId id="361" r:id="rId50"/>
    <p:sldId id="360" r:id="rId51"/>
    <p:sldId id="376" r:id="rId52"/>
    <p:sldId id="391" r:id="rId53"/>
    <p:sldId id="392" r:id="rId54"/>
    <p:sldId id="393" r:id="rId55"/>
    <p:sldId id="394" r:id="rId56"/>
    <p:sldId id="395" r:id="rId57"/>
    <p:sldId id="379" r:id="rId58"/>
    <p:sldId id="381" r:id="rId59"/>
    <p:sldId id="399" r:id="rId60"/>
    <p:sldId id="387" r:id="rId61"/>
    <p:sldId id="386" r:id="rId62"/>
    <p:sldId id="388" r:id="rId63"/>
    <p:sldId id="390" r:id="rId64"/>
    <p:sldId id="389" r:id="rId65"/>
    <p:sldId id="380" r:id="rId66"/>
    <p:sldId id="384" r:id="rId67"/>
    <p:sldId id="326" r:id="rId68"/>
  </p:sldIdLst>
  <p:sldSz cx="9144000" cy="6858000" type="screen4x3"/>
  <p:notesSz cx="6858000" cy="9144000"/>
  <p:custDataLst>
    <p:tags r:id="rId71"/>
  </p:custDataLst>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777" userDrawn="1">
          <p15:clr>
            <a:srgbClr val="A4A3A4"/>
          </p15:clr>
        </p15:guide>
        <p15:guide id="2" pos="29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noj Mahabaleshwar" initials="MM" lastIdx="12" clrIdx="0">
    <p:extLst>
      <p:ext uri="{19B8F6BF-5375-455C-9EA6-DF929625EA0E}">
        <p15:presenceInfo xmlns:p15="http://schemas.microsoft.com/office/powerpoint/2012/main" userId="S-1-5-21-1275210071-2111687655-854245398-7157" providerId="AD"/>
      </p:ext>
    </p:extLst>
  </p:cmAuthor>
  <p:cmAuthor id="2" name="Kevin Koch" initials="KK" lastIdx="12" clrIdx="1">
    <p:extLst>
      <p:ext uri="{19B8F6BF-5375-455C-9EA6-DF929625EA0E}">
        <p15:presenceInfo xmlns:p15="http://schemas.microsoft.com/office/powerpoint/2012/main" userId="e9b403a4c599b64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59"/>
    <a:srgbClr val="6D9EEB"/>
    <a:srgbClr val="006DD0"/>
    <a:srgbClr val="0083FA"/>
    <a:srgbClr val="0078E6"/>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63" autoAdjust="0"/>
    <p:restoredTop sz="66418" autoAdjust="0"/>
  </p:normalViewPr>
  <p:slideViewPr>
    <p:cSldViewPr snapToGrid="0">
      <p:cViewPr varScale="1">
        <p:scale>
          <a:sx n="54" d="100"/>
          <a:sy n="54" d="100"/>
        </p:scale>
        <p:origin x="2198" y="58"/>
      </p:cViewPr>
      <p:guideLst>
        <p:guide orient="horz" pos="777"/>
        <p:guide pos="295"/>
      </p:guideLst>
    </p:cSldViewPr>
  </p:slideViewPr>
  <p:outlineViewPr>
    <p:cViewPr>
      <p:scale>
        <a:sx n="33" d="100"/>
        <a:sy n="33" d="100"/>
      </p:scale>
      <p:origin x="0" y="-61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notesMaster" Target="notesMasters/notesMaster1.xml"/><Relationship Id="rId77" Type="http://schemas.microsoft.com/office/2016/11/relationships/changesInfo" Target="changesInfos/changesInfo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commentAuthors" Target="commentAuthor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handoutMaster" Target="handoutMasters/handout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tags" Target="tags/tag1.xml"/><Relationship Id="rId2" Type="http://schemas.openxmlformats.org/officeDocument/2006/relationships/slideMaster" Target="slideMasters/slideMaster2.xml"/><Relationship Id="rId29" Type="http://schemas.openxmlformats.org/officeDocument/2006/relationships/slide" Target="slides/slide2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vin Koch" userId="e9b403a4c599b649" providerId="LiveId" clId="{9888666D-B5C2-4F33-B5C1-B4FD59243352}"/>
    <pc:docChg chg="undo custSel modSld sldOrd">
      <pc:chgData name="Kevin Koch" userId="e9b403a4c599b649" providerId="LiveId" clId="{9888666D-B5C2-4F33-B5C1-B4FD59243352}" dt="2018-05-20T10:16:12.458" v="1708" actId="20577"/>
      <pc:docMkLst>
        <pc:docMk/>
      </pc:docMkLst>
      <pc:sldChg chg="modSp">
        <pc:chgData name="Kevin Koch" userId="e9b403a4c599b649" providerId="LiveId" clId="{9888666D-B5C2-4F33-B5C1-B4FD59243352}" dt="2018-05-20T10:08:47.662" v="1230" actId="20577"/>
        <pc:sldMkLst>
          <pc:docMk/>
          <pc:sldMk cId="2642819769" sldId="308"/>
        </pc:sldMkLst>
        <pc:spChg chg="mod">
          <ac:chgData name="Kevin Koch" userId="e9b403a4c599b649" providerId="LiveId" clId="{9888666D-B5C2-4F33-B5C1-B4FD59243352}" dt="2018-05-20T10:08:47.662" v="1230" actId="20577"/>
          <ac:spMkLst>
            <pc:docMk/>
            <pc:sldMk cId="2642819769" sldId="308"/>
            <ac:spMk id="20" creationId="{E61F4173-57F8-44AB-9DFF-3FD1FBF537E4}"/>
          </ac:spMkLst>
        </pc:spChg>
      </pc:sldChg>
      <pc:sldChg chg="modSp">
        <pc:chgData name="Kevin Koch" userId="e9b403a4c599b649" providerId="LiveId" clId="{9888666D-B5C2-4F33-B5C1-B4FD59243352}" dt="2018-05-20T10:09:14.811" v="1239" actId="20577"/>
        <pc:sldMkLst>
          <pc:docMk/>
          <pc:sldMk cId="3043709723" sldId="318"/>
        </pc:sldMkLst>
        <pc:spChg chg="mod">
          <ac:chgData name="Kevin Koch" userId="e9b403a4c599b649" providerId="LiveId" clId="{9888666D-B5C2-4F33-B5C1-B4FD59243352}" dt="2018-05-20T10:09:14.811" v="1239" actId="20577"/>
          <ac:spMkLst>
            <pc:docMk/>
            <pc:sldMk cId="3043709723" sldId="318"/>
            <ac:spMk id="3" creationId="{00000000-0000-0000-0000-000000000000}"/>
          </ac:spMkLst>
        </pc:spChg>
        <pc:spChg chg="mod">
          <ac:chgData name="Kevin Koch" userId="e9b403a4c599b649" providerId="LiveId" clId="{9888666D-B5C2-4F33-B5C1-B4FD59243352}" dt="2018-05-20T10:09:13.054" v="1238" actId="20577"/>
          <ac:spMkLst>
            <pc:docMk/>
            <pc:sldMk cId="3043709723" sldId="318"/>
            <ac:spMk id="30" creationId="{1BA10289-085C-45CE-85E7-B5EEA703FC29}"/>
          </ac:spMkLst>
        </pc:spChg>
      </pc:sldChg>
      <pc:sldChg chg="modSp">
        <pc:chgData name="Kevin Koch" userId="e9b403a4c599b649" providerId="LiveId" clId="{9888666D-B5C2-4F33-B5C1-B4FD59243352}" dt="2018-05-20T10:16:12.458" v="1708" actId="20577"/>
        <pc:sldMkLst>
          <pc:docMk/>
          <pc:sldMk cId="2034433340" sldId="319"/>
        </pc:sldMkLst>
        <pc:spChg chg="mod">
          <ac:chgData name="Kevin Koch" userId="e9b403a4c599b649" providerId="LiveId" clId="{9888666D-B5C2-4F33-B5C1-B4FD59243352}" dt="2018-05-20T10:10:06.362" v="1478" actId="20577"/>
          <ac:spMkLst>
            <pc:docMk/>
            <pc:sldMk cId="2034433340" sldId="319"/>
            <ac:spMk id="2" creationId="{00000000-0000-0000-0000-000000000000}"/>
          </ac:spMkLst>
        </pc:spChg>
        <pc:spChg chg="mod">
          <ac:chgData name="Kevin Koch" userId="e9b403a4c599b649" providerId="LiveId" clId="{9888666D-B5C2-4F33-B5C1-B4FD59243352}" dt="2018-05-20T10:10:06.942" v="1502" actId="6549"/>
          <ac:spMkLst>
            <pc:docMk/>
            <pc:sldMk cId="2034433340" sldId="319"/>
            <ac:spMk id="3" creationId="{9F003256-CCE2-487C-9A4B-182EB192405F}"/>
          </ac:spMkLst>
        </pc:spChg>
        <pc:spChg chg="mod">
          <ac:chgData name="Kevin Koch" userId="e9b403a4c599b649" providerId="LiveId" clId="{9888666D-B5C2-4F33-B5C1-B4FD59243352}" dt="2018-05-20T10:16:12.458" v="1708" actId="20577"/>
          <ac:spMkLst>
            <pc:docMk/>
            <pc:sldMk cId="2034433340" sldId="319"/>
            <ac:spMk id="26" creationId="{B15F0992-B9DB-493D-A527-33B175F552CB}"/>
          </ac:spMkLst>
        </pc:spChg>
        <pc:graphicFrameChg chg="mod">
          <ac:chgData name="Kevin Koch" userId="e9b403a4c599b649" providerId="LiveId" clId="{9888666D-B5C2-4F33-B5C1-B4FD59243352}" dt="2018-05-20T10:10:06.949" v="1504" actId="20577"/>
          <ac:graphicFrameMkLst>
            <pc:docMk/>
            <pc:sldMk cId="2034433340" sldId="319"/>
            <ac:graphicFrameMk id="7" creationId="{CDAC55E4-5C81-4646-9157-1F7C717BCAEA}"/>
          </ac:graphicFrameMkLst>
        </pc:graphicFrameChg>
      </pc:sldChg>
      <pc:sldChg chg="modSp">
        <pc:chgData name="Kevin Koch" userId="e9b403a4c599b649" providerId="LiveId" clId="{9888666D-B5C2-4F33-B5C1-B4FD59243352}" dt="2018-05-20T10:09:21.664" v="1312" actId="20577"/>
        <pc:sldMkLst>
          <pc:docMk/>
          <pc:sldMk cId="2333211437" sldId="328"/>
        </pc:sldMkLst>
        <pc:spChg chg="mod">
          <ac:chgData name="Kevin Koch" userId="e9b403a4c599b649" providerId="LiveId" clId="{9888666D-B5C2-4F33-B5C1-B4FD59243352}" dt="2018-05-20T10:09:21.131" v="1286" actId="20577"/>
          <ac:spMkLst>
            <pc:docMk/>
            <pc:sldMk cId="2333211437" sldId="328"/>
            <ac:spMk id="2" creationId="{00000000-0000-0000-0000-000000000000}"/>
          </ac:spMkLst>
        </pc:spChg>
        <pc:spChg chg="mod">
          <ac:chgData name="Kevin Koch" userId="e9b403a4c599b649" providerId="LiveId" clId="{9888666D-B5C2-4F33-B5C1-B4FD59243352}" dt="2018-05-20T10:09:21.660" v="1310" actId="6549"/>
          <ac:spMkLst>
            <pc:docMk/>
            <pc:sldMk cId="2333211437" sldId="328"/>
            <ac:spMk id="4" creationId="{A412107E-06D9-467A-8B44-DFDFA45A87F5}"/>
          </ac:spMkLst>
        </pc:spChg>
        <pc:graphicFrameChg chg="mod">
          <ac:chgData name="Kevin Koch" userId="e9b403a4c599b649" providerId="LiveId" clId="{9888666D-B5C2-4F33-B5C1-B4FD59243352}" dt="2018-05-20T10:09:21.664" v="1312" actId="20577"/>
          <ac:graphicFrameMkLst>
            <pc:docMk/>
            <pc:sldMk cId="2333211437" sldId="328"/>
            <ac:graphicFrameMk id="6" creationId="{BA6652B3-71AD-4293-9209-1A5482BE711A}"/>
          </ac:graphicFrameMkLst>
        </pc:graphicFrameChg>
      </pc:sldChg>
      <pc:sldChg chg="modSp">
        <pc:chgData name="Kevin Koch" userId="e9b403a4c599b649" providerId="LiveId" clId="{9888666D-B5C2-4F33-B5C1-B4FD59243352}" dt="2018-05-20T10:07:04.968" v="1193" actId="20577"/>
        <pc:sldMkLst>
          <pc:docMk/>
          <pc:sldMk cId="975894074" sldId="331"/>
        </pc:sldMkLst>
        <pc:spChg chg="mod">
          <ac:chgData name="Kevin Koch" userId="e9b403a4c599b649" providerId="LiveId" clId="{9888666D-B5C2-4F33-B5C1-B4FD59243352}" dt="2018-05-20T10:07:04.964" v="1191" actId="6549"/>
          <ac:spMkLst>
            <pc:docMk/>
            <pc:sldMk cId="975894074" sldId="331"/>
            <ac:spMk id="3" creationId="{D6AC90DF-2FB0-42D5-B65F-B6116432EDD1}"/>
          </ac:spMkLst>
        </pc:spChg>
        <pc:spChg chg="mod">
          <ac:chgData name="Kevin Koch" userId="e9b403a4c599b649" providerId="LiveId" clId="{9888666D-B5C2-4F33-B5C1-B4FD59243352}" dt="2018-05-20T10:07:04.398" v="1167" actId="20577"/>
          <ac:spMkLst>
            <pc:docMk/>
            <pc:sldMk cId="975894074" sldId="331"/>
            <ac:spMk id="6" creationId="{45C7738F-1321-4CAD-A51F-AC92AA82E4F0}"/>
          </ac:spMkLst>
        </pc:spChg>
        <pc:graphicFrameChg chg="mod">
          <ac:chgData name="Kevin Koch" userId="e9b403a4c599b649" providerId="LiveId" clId="{9888666D-B5C2-4F33-B5C1-B4FD59243352}" dt="2018-05-20T10:07:04.968" v="1193" actId="20577"/>
          <ac:graphicFrameMkLst>
            <pc:docMk/>
            <pc:sldMk cId="975894074" sldId="331"/>
            <ac:graphicFrameMk id="2" creationId="{DD0A817A-E0C5-488A-A4E3-DD329FA00EE7}"/>
          </ac:graphicFrameMkLst>
        </pc:graphicFrameChg>
      </pc:sldChg>
      <pc:sldChg chg="modSp">
        <pc:chgData name="Kevin Koch" userId="e9b403a4c599b649" providerId="LiveId" clId="{9888666D-B5C2-4F33-B5C1-B4FD59243352}" dt="2018-05-20T10:09:28.298" v="1318" actId="20577"/>
        <pc:sldMkLst>
          <pc:docMk/>
          <pc:sldMk cId="1841411861" sldId="337"/>
        </pc:sldMkLst>
        <pc:spChg chg="mod">
          <ac:chgData name="Kevin Koch" userId="e9b403a4c599b649" providerId="LiveId" clId="{9888666D-B5C2-4F33-B5C1-B4FD59243352}" dt="2018-05-20T10:09:25.932" v="1314" actId="20577"/>
          <ac:spMkLst>
            <pc:docMk/>
            <pc:sldMk cId="1841411861" sldId="337"/>
            <ac:spMk id="45" creationId="{9EA9C0EA-8DF8-4483-9E70-34BC57F67314}"/>
          </ac:spMkLst>
        </pc:spChg>
        <pc:spChg chg="mod">
          <ac:chgData name="Kevin Koch" userId="e9b403a4c599b649" providerId="LiveId" clId="{9888666D-B5C2-4F33-B5C1-B4FD59243352}" dt="2018-05-20T10:09:28.298" v="1318" actId="20577"/>
          <ac:spMkLst>
            <pc:docMk/>
            <pc:sldMk cId="1841411861" sldId="337"/>
            <ac:spMk id="53" creationId="{2DA83207-761E-41BE-B228-373A4C6DE56B}"/>
          </ac:spMkLst>
        </pc:spChg>
      </pc:sldChg>
      <pc:sldChg chg="modSp">
        <pc:chgData name="Kevin Koch" userId="e9b403a4c599b649" providerId="LiveId" clId="{9888666D-B5C2-4F33-B5C1-B4FD59243352}" dt="2018-05-20T10:12:41.868" v="1672" actId="20577"/>
        <pc:sldMkLst>
          <pc:docMk/>
          <pc:sldMk cId="1102326634" sldId="338"/>
        </pc:sldMkLst>
        <pc:spChg chg="mod">
          <ac:chgData name="Kevin Koch" userId="e9b403a4c599b649" providerId="LiveId" clId="{9888666D-B5C2-4F33-B5C1-B4FD59243352}" dt="2018-05-20T10:12:41.315" v="1646" actId="20577"/>
          <ac:spMkLst>
            <pc:docMk/>
            <pc:sldMk cId="1102326634" sldId="338"/>
            <ac:spMk id="2" creationId="{00000000-0000-0000-0000-000000000000}"/>
          </ac:spMkLst>
        </pc:spChg>
        <pc:spChg chg="mod">
          <ac:chgData name="Kevin Koch" userId="e9b403a4c599b649" providerId="LiveId" clId="{9888666D-B5C2-4F33-B5C1-B4FD59243352}" dt="2018-05-20T10:12:41.862" v="1670" actId="6549"/>
          <ac:spMkLst>
            <pc:docMk/>
            <pc:sldMk cId="1102326634" sldId="338"/>
            <ac:spMk id="4" creationId="{A412107E-06D9-467A-8B44-DFDFA45A87F5}"/>
          </ac:spMkLst>
        </pc:spChg>
        <pc:graphicFrameChg chg="mod">
          <ac:chgData name="Kevin Koch" userId="e9b403a4c599b649" providerId="LiveId" clId="{9888666D-B5C2-4F33-B5C1-B4FD59243352}" dt="2018-05-20T10:12:41.868" v="1672" actId="20577"/>
          <ac:graphicFrameMkLst>
            <pc:docMk/>
            <pc:sldMk cId="1102326634" sldId="338"/>
            <ac:graphicFrameMk id="6" creationId="{BA6652B3-71AD-4293-9209-1A5482BE711A}"/>
          </ac:graphicFrameMkLst>
        </pc:graphicFrameChg>
      </pc:sldChg>
      <pc:sldChg chg="modSp">
        <pc:chgData name="Kevin Koch" userId="e9b403a4c599b649" providerId="LiveId" clId="{9888666D-B5C2-4F33-B5C1-B4FD59243352}" dt="2018-05-20T10:12:47.135" v="1673" actId="20577"/>
        <pc:sldMkLst>
          <pc:docMk/>
          <pc:sldMk cId="2092522662" sldId="339"/>
        </pc:sldMkLst>
        <pc:spChg chg="mod">
          <ac:chgData name="Kevin Koch" userId="e9b403a4c599b649" providerId="LiveId" clId="{9888666D-B5C2-4F33-B5C1-B4FD59243352}" dt="2018-05-20T10:12:47.135" v="1673" actId="20577"/>
          <ac:spMkLst>
            <pc:docMk/>
            <pc:sldMk cId="2092522662" sldId="339"/>
            <ac:spMk id="20" creationId="{E61F4173-57F8-44AB-9DFF-3FD1FBF537E4}"/>
          </ac:spMkLst>
        </pc:spChg>
      </pc:sldChg>
      <pc:sldChg chg="modSp">
        <pc:chgData name="Kevin Koch" userId="e9b403a4c599b649" providerId="LiveId" clId="{9888666D-B5C2-4F33-B5C1-B4FD59243352}" dt="2018-05-20T10:12:36.318" v="1645" actId="20577"/>
        <pc:sldMkLst>
          <pc:docMk/>
          <pc:sldMk cId="2549056420" sldId="340"/>
        </pc:sldMkLst>
        <pc:spChg chg="mod">
          <ac:chgData name="Kevin Koch" userId="e9b403a4c599b649" providerId="LiveId" clId="{9888666D-B5C2-4F33-B5C1-B4FD59243352}" dt="2018-05-20T10:12:36.318" v="1645" actId="20577"/>
          <ac:spMkLst>
            <pc:docMk/>
            <pc:sldMk cId="2549056420" sldId="340"/>
            <ac:spMk id="41" creationId="{E420C45D-6A52-4F7A-9D0C-F74D7FF4201E}"/>
          </ac:spMkLst>
        </pc:spChg>
        <pc:spChg chg="mod">
          <ac:chgData name="Kevin Koch" userId="e9b403a4c599b649" providerId="LiveId" clId="{9888666D-B5C2-4F33-B5C1-B4FD59243352}" dt="2018-05-20T10:12:33.335" v="1643" actId="20577"/>
          <ac:spMkLst>
            <pc:docMk/>
            <pc:sldMk cId="2549056420" sldId="340"/>
            <ac:spMk id="45" creationId="{9EA9C0EA-8DF8-4483-9E70-34BC57F67314}"/>
          </ac:spMkLst>
        </pc:spChg>
        <pc:spChg chg="mod">
          <ac:chgData name="Kevin Koch" userId="e9b403a4c599b649" providerId="LiveId" clId="{9888666D-B5C2-4F33-B5C1-B4FD59243352}" dt="2018-05-20T10:12:35.106" v="1644" actId="20577"/>
          <ac:spMkLst>
            <pc:docMk/>
            <pc:sldMk cId="2549056420" sldId="340"/>
            <ac:spMk id="53" creationId="{2DA83207-761E-41BE-B228-373A4C6DE56B}"/>
          </ac:spMkLst>
        </pc:spChg>
      </pc:sldChg>
      <pc:sldChg chg="modSp">
        <pc:chgData name="Kevin Koch" userId="e9b403a4c599b649" providerId="LiveId" clId="{9888666D-B5C2-4F33-B5C1-B4FD59243352}" dt="2018-05-20T10:12:26.587" v="1641" actId="20577"/>
        <pc:sldMkLst>
          <pc:docMk/>
          <pc:sldMk cId="1044378605" sldId="341"/>
        </pc:sldMkLst>
        <pc:spChg chg="mod">
          <ac:chgData name="Kevin Koch" userId="e9b403a4c599b649" providerId="LiveId" clId="{9888666D-B5C2-4F33-B5C1-B4FD59243352}" dt="2018-05-20T10:09:31.362" v="1320" actId="20577"/>
          <ac:spMkLst>
            <pc:docMk/>
            <pc:sldMk cId="1044378605" sldId="341"/>
            <ac:spMk id="36" creationId="{5E293FE6-5740-4AE1-A1C1-848129D047F7}"/>
          </ac:spMkLst>
        </pc:spChg>
        <pc:spChg chg="mod">
          <ac:chgData name="Kevin Koch" userId="e9b403a4c599b649" providerId="LiveId" clId="{9888666D-B5C2-4F33-B5C1-B4FD59243352}" dt="2018-05-20T10:12:26.587" v="1641" actId="20577"/>
          <ac:spMkLst>
            <pc:docMk/>
            <pc:sldMk cId="1044378605" sldId="341"/>
            <ac:spMk id="41" creationId="{E420C45D-6A52-4F7A-9D0C-F74D7FF4201E}"/>
          </ac:spMkLst>
        </pc:spChg>
      </pc:sldChg>
      <pc:sldChg chg="modSp">
        <pc:chgData name="Kevin Koch" userId="e9b403a4c599b649" providerId="LiveId" clId="{9888666D-B5C2-4F33-B5C1-B4FD59243352}" dt="2018-05-20T10:08:28.109" v="1229" actId="20577"/>
        <pc:sldMkLst>
          <pc:docMk/>
          <pc:sldMk cId="1860543511" sldId="358"/>
        </pc:sldMkLst>
        <pc:spChg chg="mod">
          <ac:chgData name="Kevin Koch" userId="e9b403a4c599b649" providerId="LiveId" clId="{9888666D-B5C2-4F33-B5C1-B4FD59243352}" dt="2018-05-20T10:07:21.308" v="1197" actId="20577"/>
          <ac:spMkLst>
            <pc:docMk/>
            <pc:sldMk cId="1860543511" sldId="358"/>
            <ac:spMk id="7" creationId="{667A1E97-A4BF-47DD-B05A-0A9B5DFCFB90}"/>
          </ac:spMkLst>
        </pc:spChg>
        <pc:spChg chg="mod">
          <ac:chgData name="Kevin Koch" userId="e9b403a4c599b649" providerId="LiveId" clId="{9888666D-B5C2-4F33-B5C1-B4FD59243352}" dt="2018-05-20T10:08:22.894" v="1225" actId="20577"/>
          <ac:spMkLst>
            <pc:docMk/>
            <pc:sldMk cId="1860543511" sldId="358"/>
            <ac:spMk id="24" creationId="{079C32B3-521E-4028-9ADD-6A08A49BB319}"/>
          </ac:spMkLst>
        </pc:spChg>
        <pc:spChg chg="mod">
          <ac:chgData name="Kevin Koch" userId="e9b403a4c599b649" providerId="LiveId" clId="{9888666D-B5C2-4F33-B5C1-B4FD59243352}" dt="2018-05-20T10:08:26.263" v="1228" actId="20577"/>
          <ac:spMkLst>
            <pc:docMk/>
            <pc:sldMk cId="1860543511" sldId="358"/>
            <ac:spMk id="25" creationId="{BC35B535-E614-42F9-857A-50CF36DFA954}"/>
          </ac:spMkLst>
        </pc:spChg>
        <pc:spChg chg="mod">
          <ac:chgData name="Kevin Koch" userId="e9b403a4c599b649" providerId="LiveId" clId="{9888666D-B5C2-4F33-B5C1-B4FD59243352}" dt="2018-05-20T10:08:28.109" v="1229" actId="20577"/>
          <ac:spMkLst>
            <pc:docMk/>
            <pc:sldMk cId="1860543511" sldId="358"/>
            <ac:spMk id="26" creationId="{E33AB4B0-3348-4ECC-A0D9-476AE30AE331}"/>
          </ac:spMkLst>
        </pc:spChg>
      </pc:sldChg>
      <pc:sldChg chg="modSp ord">
        <pc:chgData name="Kevin Koch" userId="e9b403a4c599b649" providerId="LiveId" clId="{9888666D-B5C2-4F33-B5C1-B4FD59243352}" dt="2018-05-20T10:03:24.091" v="1023" actId="20577"/>
        <pc:sldMkLst>
          <pc:docMk/>
          <pc:sldMk cId="1857424247" sldId="359"/>
        </pc:sldMkLst>
        <pc:picChg chg="mod">
          <ac:chgData name="Kevin Koch" userId="e9b403a4c599b649" providerId="LiveId" clId="{9888666D-B5C2-4F33-B5C1-B4FD59243352}" dt="2018-05-20T10:03:08.593" v="1022" actId="1035"/>
          <ac:picMkLst>
            <pc:docMk/>
            <pc:sldMk cId="1857424247" sldId="359"/>
            <ac:picMk id="8" creationId="{8DC7B446-61DA-4992-9AAA-CE597F9C0057}"/>
          </ac:picMkLst>
        </pc:picChg>
      </pc:sldChg>
      <pc:sldChg chg="modSp">
        <pc:chgData name="Kevin Koch" userId="e9b403a4c599b649" providerId="LiveId" clId="{9888666D-B5C2-4F33-B5C1-B4FD59243352}" dt="2018-05-20T10:10:31.737" v="1584" actId="20577"/>
        <pc:sldMkLst>
          <pc:docMk/>
          <pc:sldMk cId="4006564497" sldId="360"/>
        </pc:sldMkLst>
        <pc:spChg chg="mod">
          <ac:chgData name="Kevin Koch" userId="e9b403a4c599b649" providerId="LiveId" clId="{9888666D-B5C2-4F33-B5C1-B4FD59243352}" dt="2018-05-20T10:10:31.731" v="1582" actId="6549"/>
          <ac:spMkLst>
            <pc:docMk/>
            <pc:sldMk cId="4006564497" sldId="360"/>
            <ac:spMk id="3" creationId="{D6AC90DF-2FB0-42D5-B65F-B6116432EDD1}"/>
          </ac:spMkLst>
        </pc:spChg>
        <pc:spChg chg="mod">
          <ac:chgData name="Kevin Koch" userId="e9b403a4c599b649" providerId="LiveId" clId="{9888666D-B5C2-4F33-B5C1-B4FD59243352}" dt="2018-05-20T10:10:31.191" v="1553" actId="20577"/>
          <ac:spMkLst>
            <pc:docMk/>
            <pc:sldMk cId="4006564497" sldId="360"/>
            <ac:spMk id="6" creationId="{45C7738F-1321-4CAD-A51F-AC92AA82E4F0}"/>
          </ac:spMkLst>
        </pc:spChg>
        <pc:graphicFrameChg chg="mod">
          <ac:chgData name="Kevin Koch" userId="e9b403a4c599b649" providerId="LiveId" clId="{9888666D-B5C2-4F33-B5C1-B4FD59243352}" dt="2018-05-20T10:10:31.737" v="1584" actId="20577"/>
          <ac:graphicFrameMkLst>
            <pc:docMk/>
            <pc:sldMk cId="4006564497" sldId="360"/>
            <ac:graphicFrameMk id="2" creationId="{DD0A817A-E0C5-488A-A4E3-DD329FA00EE7}"/>
          </ac:graphicFrameMkLst>
        </pc:graphicFrameChg>
      </pc:sldChg>
      <pc:sldChg chg="modSp">
        <pc:chgData name="Kevin Koch" userId="e9b403a4c599b649" providerId="LiveId" clId="{9888666D-B5C2-4F33-B5C1-B4FD59243352}" dt="2018-05-20T10:10:20.636" v="1546" actId="20577"/>
        <pc:sldMkLst>
          <pc:docMk/>
          <pc:sldMk cId="4014607645" sldId="361"/>
        </pc:sldMkLst>
        <pc:spChg chg="mod">
          <ac:chgData name="Kevin Koch" userId="e9b403a4c599b649" providerId="LiveId" clId="{9888666D-B5C2-4F33-B5C1-B4FD59243352}" dt="2018-05-20T10:10:18.615" v="1535" actId="6549"/>
          <ac:spMkLst>
            <pc:docMk/>
            <pc:sldMk cId="4014607645" sldId="361"/>
            <ac:spMk id="3" creationId="{D6AC90DF-2FB0-42D5-B65F-B6116432EDD1}"/>
          </ac:spMkLst>
        </pc:spChg>
        <pc:spChg chg="mod">
          <ac:chgData name="Kevin Koch" userId="e9b403a4c599b649" providerId="LiveId" clId="{9888666D-B5C2-4F33-B5C1-B4FD59243352}" dt="2018-05-20T10:10:20.362" v="1544" actId="20577"/>
          <ac:spMkLst>
            <pc:docMk/>
            <pc:sldMk cId="4014607645" sldId="361"/>
            <ac:spMk id="6" creationId="{45C7738F-1321-4CAD-A51F-AC92AA82E4F0}"/>
          </ac:spMkLst>
        </pc:spChg>
        <pc:graphicFrameChg chg="mod">
          <ac:chgData name="Kevin Koch" userId="e9b403a4c599b649" providerId="LiveId" clId="{9888666D-B5C2-4F33-B5C1-B4FD59243352}" dt="2018-05-20T10:10:20.636" v="1546" actId="20577"/>
          <ac:graphicFrameMkLst>
            <pc:docMk/>
            <pc:sldMk cId="4014607645" sldId="361"/>
            <ac:graphicFrameMk id="2" creationId="{DD0A817A-E0C5-488A-A4E3-DD329FA00EE7}"/>
          </ac:graphicFrameMkLst>
        </pc:graphicFrameChg>
      </pc:sldChg>
      <pc:sldChg chg="modSp">
        <pc:chgData name="Kevin Koch" userId="e9b403a4c599b649" providerId="LiveId" clId="{9888666D-B5C2-4F33-B5C1-B4FD59243352}" dt="2018-05-20T10:07:00.299" v="1094" actId="20577"/>
        <pc:sldMkLst>
          <pc:docMk/>
          <pc:sldMk cId="1310173412" sldId="365"/>
        </pc:sldMkLst>
        <pc:spChg chg="mod">
          <ac:chgData name="Kevin Koch" userId="e9b403a4c599b649" providerId="LiveId" clId="{9888666D-B5C2-4F33-B5C1-B4FD59243352}" dt="2018-05-20T10:07:00.280" v="1092" actId="6549"/>
          <ac:spMkLst>
            <pc:docMk/>
            <pc:sldMk cId="1310173412" sldId="365"/>
            <ac:spMk id="3" creationId="{D6AC90DF-2FB0-42D5-B65F-B6116432EDD1}"/>
          </ac:spMkLst>
        </pc:spChg>
        <pc:spChg chg="mod">
          <ac:chgData name="Kevin Koch" userId="e9b403a4c599b649" providerId="LiveId" clId="{9888666D-B5C2-4F33-B5C1-B4FD59243352}" dt="2018-05-20T10:06:59.726" v="1051" actId="6549"/>
          <ac:spMkLst>
            <pc:docMk/>
            <pc:sldMk cId="1310173412" sldId="365"/>
            <ac:spMk id="6" creationId="{45C7738F-1321-4CAD-A51F-AC92AA82E4F0}"/>
          </ac:spMkLst>
        </pc:spChg>
        <pc:graphicFrameChg chg="mod">
          <ac:chgData name="Kevin Koch" userId="e9b403a4c599b649" providerId="LiveId" clId="{9888666D-B5C2-4F33-B5C1-B4FD59243352}" dt="2018-05-20T10:07:00.299" v="1094" actId="20577"/>
          <ac:graphicFrameMkLst>
            <pc:docMk/>
            <pc:sldMk cId="1310173412" sldId="365"/>
            <ac:graphicFrameMk id="2" creationId="{DD0A817A-E0C5-488A-A4E3-DD329FA00EE7}"/>
          </ac:graphicFrameMkLst>
        </pc:graphicFrameChg>
      </pc:sldChg>
      <pc:sldChg chg="modSp">
        <pc:chgData name="Kevin Koch" userId="e9b403a4c599b649" providerId="LiveId" clId="{9888666D-B5C2-4F33-B5C1-B4FD59243352}" dt="2018-05-20T10:10:34.884" v="1616" actId="20577"/>
        <pc:sldMkLst>
          <pc:docMk/>
          <pc:sldMk cId="1786643522" sldId="376"/>
        </pc:sldMkLst>
        <pc:spChg chg="mod">
          <ac:chgData name="Kevin Koch" userId="e9b403a4c599b649" providerId="LiveId" clId="{9888666D-B5C2-4F33-B5C1-B4FD59243352}" dt="2018-05-20T10:10:34.880" v="1614" actId="6549"/>
          <ac:spMkLst>
            <pc:docMk/>
            <pc:sldMk cId="1786643522" sldId="376"/>
            <ac:spMk id="3" creationId="{D6AC90DF-2FB0-42D5-B65F-B6116432EDD1}"/>
          </ac:spMkLst>
        </pc:spChg>
        <pc:spChg chg="mod">
          <ac:chgData name="Kevin Koch" userId="e9b403a4c599b649" providerId="LiveId" clId="{9888666D-B5C2-4F33-B5C1-B4FD59243352}" dt="2018-05-20T10:10:34.343" v="1585" actId="20577"/>
          <ac:spMkLst>
            <pc:docMk/>
            <pc:sldMk cId="1786643522" sldId="376"/>
            <ac:spMk id="6" creationId="{45C7738F-1321-4CAD-A51F-AC92AA82E4F0}"/>
          </ac:spMkLst>
        </pc:spChg>
        <pc:graphicFrameChg chg="mod">
          <ac:chgData name="Kevin Koch" userId="e9b403a4c599b649" providerId="LiveId" clId="{9888666D-B5C2-4F33-B5C1-B4FD59243352}" dt="2018-05-20T10:10:34.884" v="1616" actId="20577"/>
          <ac:graphicFrameMkLst>
            <pc:docMk/>
            <pc:sldMk cId="1786643522" sldId="376"/>
            <ac:graphicFrameMk id="2" creationId="{DD0A817A-E0C5-488A-A4E3-DD329FA00EE7}"/>
          </ac:graphicFrameMkLst>
        </pc:graphicFrameChg>
      </pc:sldChg>
      <pc:sldChg chg="modSp">
        <pc:chgData name="Kevin Koch" userId="e9b403a4c599b649" providerId="LiveId" clId="{9888666D-B5C2-4F33-B5C1-B4FD59243352}" dt="2018-05-20T10:10:26.338" v="1552" actId="20577"/>
        <pc:sldMkLst>
          <pc:docMk/>
          <pc:sldMk cId="2316491739" sldId="377"/>
        </pc:sldMkLst>
        <pc:spChg chg="mod">
          <ac:chgData name="Kevin Koch" userId="e9b403a4c599b649" providerId="LiveId" clId="{9888666D-B5C2-4F33-B5C1-B4FD59243352}" dt="2018-05-20T10:10:26.338" v="1552" actId="20577"/>
          <ac:spMkLst>
            <pc:docMk/>
            <pc:sldMk cId="2316491739" sldId="377"/>
            <ac:spMk id="23" creationId="{955599C7-EFD4-45A3-A14A-883F7BBAD88A}"/>
          </ac:spMkLst>
        </pc:spChg>
      </pc:sldChg>
      <pc:sldChg chg="delSp modSp">
        <pc:chgData name="Kevin Koch" userId="e9b403a4c599b649" providerId="LiveId" clId="{9888666D-B5C2-4F33-B5C1-B4FD59243352}" dt="2018-05-20T10:01:28.603" v="1002" actId="20577"/>
        <pc:sldMkLst>
          <pc:docMk/>
          <pc:sldMk cId="927787507" sldId="396"/>
        </pc:sldMkLst>
        <pc:spChg chg="del mod">
          <ac:chgData name="Kevin Koch" userId="e9b403a4c599b649" providerId="LiveId" clId="{9888666D-B5C2-4F33-B5C1-B4FD59243352}" dt="2018-05-20T09:59:28.745" v="833" actId="478"/>
          <ac:spMkLst>
            <pc:docMk/>
            <pc:sldMk cId="927787507" sldId="396"/>
            <ac:spMk id="4" creationId="{D7FBAD92-5AE7-45B5-AA23-56BD2787319F}"/>
          </ac:spMkLst>
        </pc:spChg>
        <pc:graphicFrameChg chg="mod modGraphic">
          <ac:chgData name="Kevin Koch" userId="e9b403a4c599b649" providerId="LiveId" clId="{9888666D-B5C2-4F33-B5C1-B4FD59243352}" dt="2018-05-20T10:01:28.603" v="1002" actId="20577"/>
          <ac:graphicFrameMkLst>
            <pc:docMk/>
            <pc:sldMk cId="927787507" sldId="396"/>
            <ac:graphicFrameMk id="7" creationId="{F323668F-B496-4D7E-8DF1-4DE05ACA682C}"/>
          </ac:graphicFrameMkLst>
        </pc:graphicFrameChg>
      </pc:sldChg>
    </pc:docChg>
  </pc:docChgLst>
  <pc:docChgLst>
    <pc:chgData name="Kevin Koch" userId="e9b403a4c599b649" providerId="LiveId" clId="{118940CE-A677-4671-9EDE-8B5FE35FEA85}"/>
    <pc:docChg chg="undo custSel addSld delSld modSld sldOrd modMainMaster modNotesMaster modHandout">
      <pc:chgData name="Kevin Koch" userId="e9b403a4c599b649" providerId="LiveId" clId="{118940CE-A677-4671-9EDE-8B5FE35FEA85}" dt="2018-05-27T18:34:11.640" v="15875"/>
      <pc:docMkLst>
        <pc:docMk/>
      </pc:docMkLst>
      <pc:sldChg chg="modSp">
        <pc:chgData name="Kevin Koch" userId="e9b403a4c599b649" providerId="LiveId" clId="{118940CE-A677-4671-9EDE-8B5FE35FEA85}" dt="2018-05-24T14:25:08.774" v="13717" actId="790"/>
        <pc:sldMkLst>
          <pc:docMk/>
          <pc:sldMk cId="1673344923" sldId="258"/>
        </pc:sldMkLst>
        <pc:spChg chg="mod">
          <ac:chgData name="Kevin Koch" userId="e9b403a4c599b649" providerId="LiveId" clId="{118940CE-A677-4671-9EDE-8B5FE35FEA85}" dt="2018-05-24T14:25:08.738" v="13700" actId="790"/>
          <ac:spMkLst>
            <pc:docMk/>
            <pc:sldMk cId="1673344923" sldId="258"/>
            <ac:spMk id="2" creationId="{00000000-0000-0000-0000-000000000000}"/>
          </ac:spMkLst>
        </pc:spChg>
        <pc:spChg chg="mod">
          <ac:chgData name="Kevin Koch" userId="e9b403a4c599b649" providerId="LiveId" clId="{118940CE-A677-4671-9EDE-8B5FE35FEA85}" dt="2018-05-24T14:25:08.739" v="13701" actId="790"/>
          <ac:spMkLst>
            <pc:docMk/>
            <pc:sldMk cId="1673344923" sldId="258"/>
            <ac:spMk id="5" creationId="{00000000-0000-0000-0000-000000000000}"/>
          </ac:spMkLst>
        </pc:spChg>
        <pc:spChg chg="mod">
          <ac:chgData name="Kevin Koch" userId="e9b403a4c599b649" providerId="LiveId" clId="{118940CE-A677-4671-9EDE-8B5FE35FEA85}" dt="2018-05-24T14:25:08.767" v="13712" actId="790"/>
          <ac:spMkLst>
            <pc:docMk/>
            <pc:sldMk cId="1673344923" sldId="258"/>
            <ac:spMk id="21" creationId="{B9CF0905-3E4B-4212-A6B7-7BBFB7ABD075}"/>
          </ac:spMkLst>
        </pc:spChg>
        <pc:spChg chg="mod">
          <ac:chgData name="Kevin Koch" userId="e9b403a4c599b649" providerId="LiveId" clId="{118940CE-A677-4671-9EDE-8B5FE35FEA85}" dt="2018-05-24T14:25:08.741" v="13702" actId="790"/>
          <ac:spMkLst>
            <pc:docMk/>
            <pc:sldMk cId="1673344923" sldId="258"/>
            <ac:spMk id="23" creationId="{05B8CEDE-97B0-4F59-AE3B-92A11AB0CA86}"/>
          </ac:spMkLst>
        </pc:spChg>
        <pc:spChg chg="mod">
          <ac:chgData name="Kevin Koch" userId="e9b403a4c599b649" providerId="LiveId" clId="{118940CE-A677-4671-9EDE-8B5FE35FEA85}" dt="2018-05-24T14:25:08.742" v="13703" actId="790"/>
          <ac:spMkLst>
            <pc:docMk/>
            <pc:sldMk cId="1673344923" sldId="258"/>
            <ac:spMk id="24" creationId="{71791B2F-F863-43FA-88FA-55B816A6E595}"/>
          </ac:spMkLst>
        </pc:spChg>
        <pc:spChg chg="mod">
          <ac:chgData name="Kevin Koch" userId="e9b403a4c599b649" providerId="LiveId" clId="{118940CE-A677-4671-9EDE-8B5FE35FEA85}" dt="2018-05-24T14:25:08.758" v="13704" actId="790"/>
          <ac:spMkLst>
            <pc:docMk/>
            <pc:sldMk cId="1673344923" sldId="258"/>
            <ac:spMk id="26" creationId="{1CF9D5B7-B485-4F96-9D75-868DF7FC0A12}"/>
          </ac:spMkLst>
        </pc:spChg>
        <pc:spChg chg="mod">
          <ac:chgData name="Kevin Koch" userId="e9b403a4c599b649" providerId="LiveId" clId="{118940CE-A677-4671-9EDE-8B5FE35FEA85}" dt="2018-05-24T14:25:08.760" v="13705" actId="790"/>
          <ac:spMkLst>
            <pc:docMk/>
            <pc:sldMk cId="1673344923" sldId="258"/>
            <ac:spMk id="27" creationId="{31B7B7E6-E149-4796-B814-BEA61087FBD6}"/>
          </ac:spMkLst>
        </pc:spChg>
        <pc:spChg chg="mod">
          <ac:chgData name="Kevin Koch" userId="e9b403a4c599b649" providerId="LiveId" clId="{118940CE-A677-4671-9EDE-8B5FE35FEA85}" dt="2018-05-24T14:25:08.761" v="13706" actId="790"/>
          <ac:spMkLst>
            <pc:docMk/>
            <pc:sldMk cId="1673344923" sldId="258"/>
            <ac:spMk id="29" creationId="{DF48B8E1-35E8-4975-95E1-EA43A09DDBBE}"/>
          </ac:spMkLst>
        </pc:spChg>
        <pc:spChg chg="mod">
          <ac:chgData name="Kevin Koch" userId="e9b403a4c599b649" providerId="LiveId" clId="{118940CE-A677-4671-9EDE-8B5FE35FEA85}" dt="2018-05-24T14:25:08.762" v="13707" actId="790"/>
          <ac:spMkLst>
            <pc:docMk/>
            <pc:sldMk cId="1673344923" sldId="258"/>
            <ac:spMk id="30" creationId="{86F55E34-8ACF-4AEC-B4D3-938D688A3DC5}"/>
          </ac:spMkLst>
        </pc:spChg>
        <pc:spChg chg="mod">
          <ac:chgData name="Kevin Koch" userId="e9b403a4c599b649" providerId="LiveId" clId="{118940CE-A677-4671-9EDE-8B5FE35FEA85}" dt="2018-05-24T14:25:08.763" v="13708" actId="790"/>
          <ac:spMkLst>
            <pc:docMk/>
            <pc:sldMk cId="1673344923" sldId="258"/>
            <ac:spMk id="32" creationId="{CC67060C-0DF0-4A7C-A1A3-AE643780E6E2}"/>
          </ac:spMkLst>
        </pc:spChg>
        <pc:spChg chg="mod">
          <ac:chgData name="Kevin Koch" userId="e9b403a4c599b649" providerId="LiveId" clId="{118940CE-A677-4671-9EDE-8B5FE35FEA85}" dt="2018-05-24T14:25:08.764" v="13709" actId="790"/>
          <ac:spMkLst>
            <pc:docMk/>
            <pc:sldMk cId="1673344923" sldId="258"/>
            <ac:spMk id="33" creationId="{2B1C20DE-4B72-46C0-B90C-E6346D2B140B}"/>
          </ac:spMkLst>
        </pc:spChg>
        <pc:spChg chg="mod">
          <ac:chgData name="Kevin Koch" userId="e9b403a4c599b649" providerId="LiveId" clId="{118940CE-A677-4671-9EDE-8B5FE35FEA85}" dt="2018-05-24T14:25:08.765" v="13710" actId="790"/>
          <ac:spMkLst>
            <pc:docMk/>
            <pc:sldMk cId="1673344923" sldId="258"/>
            <ac:spMk id="35" creationId="{B9EEE39D-F4A6-45A5-A8C3-BC36CC876239}"/>
          </ac:spMkLst>
        </pc:spChg>
        <pc:spChg chg="mod">
          <ac:chgData name="Kevin Koch" userId="e9b403a4c599b649" providerId="LiveId" clId="{118940CE-A677-4671-9EDE-8B5FE35FEA85}" dt="2018-05-24T14:25:08.766" v="13711" actId="790"/>
          <ac:spMkLst>
            <pc:docMk/>
            <pc:sldMk cId="1673344923" sldId="258"/>
            <ac:spMk id="36" creationId="{F89AB16D-9938-439C-B7C4-F5B5FE8E302B}"/>
          </ac:spMkLst>
        </pc:spChg>
        <pc:spChg chg="mod">
          <ac:chgData name="Kevin Koch" userId="e9b403a4c599b649" providerId="LiveId" clId="{118940CE-A677-4671-9EDE-8B5FE35FEA85}" dt="2018-05-24T14:25:08.768" v="13713" actId="790"/>
          <ac:spMkLst>
            <pc:docMk/>
            <pc:sldMk cId="1673344923" sldId="258"/>
            <ac:spMk id="37" creationId="{2A6977CB-E45A-41DF-9C22-AA69B7EBBA4F}"/>
          </ac:spMkLst>
        </pc:spChg>
        <pc:spChg chg="mod">
          <ac:chgData name="Kevin Koch" userId="e9b403a4c599b649" providerId="LiveId" clId="{118940CE-A677-4671-9EDE-8B5FE35FEA85}" dt="2018-05-24T14:25:08.770" v="13714" actId="790"/>
          <ac:spMkLst>
            <pc:docMk/>
            <pc:sldMk cId="1673344923" sldId="258"/>
            <ac:spMk id="39" creationId="{84D1ED97-5502-4734-AB3A-49E81451FABC}"/>
          </ac:spMkLst>
        </pc:spChg>
        <pc:spChg chg="mod">
          <ac:chgData name="Kevin Koch" userId="e9b403a4c599b649" providerId="LiveId" clId="{118940CE-A677-4671-9EDE-8B5FE35FEA85}" dt="2018-05-24T14:25:08.771" v="13715" actId="790"/>
          <ac:spMkLst>
            <pc:docMk/>
            <pc:sldMk cId="1673344923" sldId="258"/>
            <ac:spMk id="40" creationId="{D066FFEF-F74E-4247-800F-D40DC0A17554}"/>
          </ac:spMkLst>
        </pc:spChg>
        <pc:spChg chg="mod">
          <ac:chgData name="Kevin Koch" userId="e9b403a4c599b649" providerId="LiveId" clId="{118940CE-A677-4671-9EDE-8B5FE35FEA85}" dt="2018-05-24T14:25:08.773" v="13716" actId="790"/>
          <ac:spMkLst>
            <pc:docMk/>
            <pc:sldMk cId="1673344923" sldId="258"/>
            <ac:spMk id="42" creationId="{9AE880F3-960D-4A12-902D-27442BBDA944}"/>
          </ac:spMkLst>
        </pc:spChg>
        <pc:spChg chg="mod">
          <ac:chgData name="Kevin Koch" userId="e9b403a4c599b649" providerId="LiveId" clId="{118940CE-A677-4671-9EDE-8B5FE35FEA85}" dt="2018-05-24T14:25:08.774" v="13717" actId="790"/>
          <ac:spMkLst>
            <pc:docMk/>
            <pc:sldMk cId="1673344923" sldId="258"/>
            <ac:spMk id="43" creationId="{1519E391-0E10-46A6-9C56-CD71B4F4C357}"/>
          </ac:spMkLst>
        </pc:spChg>
      </pc:sldChg>
      <pc:sldChg chg="modSp">
        <pc:chgData name="Kevin Koch" userId="e9b403a4c599b649" providerId="LiveId" clId="{118940CE-A677-4671-9EDE-8B5FE35FEA85}" dt="2018-05-24T14:25:08.735" v="13699" actId="790"/>
        <pc:sldMkLst>
          <pc:docMk/>
          <pc:sldMk cId="3959913628" sldId="262"/>
        </pc:sldMkLst>
        <pc:spChg chg="mod">
          <ac:chgData name="Kevin Koch" userId="e9b403a4c599b649" providerId="LiveId" clId="{118940CE-A677-4671-9EDE-8B5FE35FEA85}" dt="2018-05-24T14:25:08.731" v="13697" actId="790"/>
          <ac:spMkLst>
            <pc:docMk/>
            <pc:sldMk cId="3959913628" sldId="262"/>
            <ac:spMk id="2" creationId="{3254ABF8-602B-47B5-A406-E207B32FE1BB}"/>
          </ac:spMkLst>
        </pc:spChg>
        <pc:spChg chg="mod">
          <ac:chgData name="Kevin Koch" userId="e9b403a4c599b649" providerId="LiveId" clId="{118940CE-A677-4671-9EDE-8B5FE35FEA85}" dt="2018-05-24T14:25:08.735" v="13699" actId="790"/>
          <ac:spMkLst>
            <pc:docMk/>
            <pc:sldMk cId="3959913628" sldId="262"/>
            <ac:spMk id="6" creationId="{00000000-0000-0000-0000-000000000000}"/>
          </ac:spMkLst>
        </pc:spChg>
        <pc:spChg chg="mod">
          <ac:chgData name="Kevin Koch" userId="e9b403a4c599b649" providerId="LiveId" clId="{118940CE-A677-4671-9EDE-8B5FE35FEA85}" dt="2018-05-24T14:25:08.733" v="13698" actId="790"/>
          <ac:spMkLst>
            <pc:docMk/>
            <pc:sldMk cId="3959913628" sldId="262"/>
            <ac:spMk id="7" creationId="{00000000-0000-0000-0000-000000000000}"/>
          </ac:spMkLst>
        </pc:spChg>
      </pc:sldChg>
      <pc:sldChg chg="addSp modSp">
        <pc:chgData name="Kevin Koch" userId="e9b403a4c599b649" providerId="LiveId" clId="{118940CE-A677-4671-9EDE-8B5FE35FEA85}" dt="2018-05-24T14:32:25.363" v="14744" actId="1076"/>
        <pc:sldMkLst>
          <pc:docMk/>
          <pc:sldMk cId="449339227" sldId="303"/>
        </pc:sldMkLst>
        <pc:spChg chg="mod">
          <ac:chgData name="Kevin Koch" userId="e9b403a4c599b649" providerId="LiveId" clId="{118940CE-A677-4671-9EDE-8B5FE35FEA85}" dt="2018-05-24T14:25:08.841" v="13770" actId="790"/>
          <ac:spMkLst>
            <pc:docMk/>
            <pc:sldMk cId="449339227" sldId="303"/>
            <ac:spMk id="2" creationId="{00000000-0000-0000-0000-000000000000}"/>
          </ac:spMkLst>
        </pc:spChg>
        <pc:spChg chg="mod">
          <ac:chgData name="Kevin Koch" userId="e9b403a4c599b649" providerId="LiveId" clId="{118940CE-A677-4671-9EDE-8B5FE35FEA85}" dt="2018-05-24T14:25:08.840" v="13769" actId="790"/>
          <ac:spMkLst>
            <pc:docMk/>
            <pc:sldMk cId="449339227" sldId="303"/>
            <ac:spMk id="3" creationId="{9F003256-CCE2-487C-9A4B-182EB192405F}"/>
          </ac:spMkLst>
        </pc:spChg>
        <pc:spChg chg="mod">
          <ac:chgData name="Kevin Koch" userId="e9b403a4c599b649" providerId="LiveId" clId="{118940CE-A677-4671-9EDE-8B5FE35FEA85}" dt="2018-05-24T14:25:08.842" v="13771" actId="790"/>
          <ac:spMkLst>
            <pc:docMk/>
            <pc:sldMk cId="449339227" sldId="303"/>
            <ac:spMk id="5" creationId="{00000000-0000-0000-0000-000000000000}"/>
          </ac:spMkLst>
        </pc:spChg>
        <pc:spChg chg="mod">
          <ac:chgData name="Kevin Koch" userId="e9b403a4c599b649" providerId="LiveId" clId="{118940CE-A677-4671-9EDE-8B5FE35FEA85}" dt="2018-05-24T14:25:08.846" v="13774" actId="790"/>
          <ac:spMkLst>
            <pc:docMk/>
            <pc:sldMk cId="449339227" sldId="303"/>
            <ac:spMk id="11" creationId="{720C7D98-7298-40C1-B8BF-4AA3A2E45434}"/>
          </ac:spMkLst>
        </pc:spChg>
        <pc:spChg chg="mod">
          <ac:chgData name="Kevin Koch" userId="e9b403a4c599b649" providerId="LiveId" clId="{118940CE-A677-4671-9EDE-8B5FE35FEA85}" dt="2018-05-24T14:25:08.844" v="13772" actId="790"/>
          <ac:spMkLst>
            <pc:docMk/>
            <pc:sldMk cId="449339227" sldId="303"/>
            <ac:spMk id="12" creationId="{C25E561A-2533-43E9-9492-1C612A28737C}"/>
          </ac:spMkLst>
        </pc:spChg>
        <pc:spChg chg="mod">
          <ac:chgData name="Kevin Koch" userId="e9b403a4c599b649" providerId="LiveId" clId="{118940CE-A677-4671-9EDE-8B5FE35FEA85}" dt="2018-05-24T14:25:08.845" v="13773" actId="790"/>
          <ac:spMkLst>
            <pc:docMk/>
            <pc:sldMk cId="449339227" sldId="303"/>
            <ac:spMk id="13" creationId="{D17105CF-42C6-45C1-89B2-7B00CC8706D0}"/>
          </ac:spMkLst>
        </pc:spChg>
        <pc:spChg chg="add">
          <ac:chgData name="Kevin Koch" userId="e9b403a4c599b649" providerId="LiveId" clId="{118940CE-A677-4671-9EDE-8B5FE35FEA85}" dt="2018-05-24T14:32:25.363" v="14744" actId="1076"/>
          <ac:spMkLst>
            <pc:docMk/>
            <pc:sldMk cId="449339227" sldId="303"/>
            <ac:spMk id="15" creationId="{E8CB5899-4384-407D-BE84-E8AC8D584D57}"/>
          </ac:spMkLst>
        </pc:spChg>
        <pc:spChg chg="mod">
          <ac:chgData name="Kevin Koch" userId="e9b403a4c599b649" providerId="LiveId" clId="{118940CE-A677-4671-9EDE-8B5FE35FEA85}" dt="2018-05-24T14:25:08.847" v="13775" actId="790"/>
          <ac:spMkLst>
            <pc:docMk/>
            <pc:sldMk cId="449339227" sldId="303"/>
            <ac:spMk id="16" creationId="{557F602B-2838-41EA-9FA9-648B7A9A909C}"/>
          </ac:spMkLst>
        </pc:spChg>
        <pc:spChg chg="mod">
          <ac:chgData name="Kevin Koch" userId="e9b403a4c599b649" providerId="LiveId" clId="{118940CE-A677-4671-9EDE-8B5FE35FEA85}" dt="2018-05-24T14:25:08.848" v="13776" actId="790"/>
          <ac:spMkLst>
            <pc:docMk/>
            <pc:sldMk cId="449339227" sldId="303"/>
            <ac:spMk id="17" creationId="{B076878B-3189-46FA-8D61-2AEBF9280E5E}"/>
          </ac:spMkLst>
        </pc:spChg>
        <pc:spChg chg="mod">
          <ac:chgData name="Kevin Koch" userId="e9b403a4c599b649" providerId="LiveId" clId="{118940CE-A677-4671-9EDE-8B5FE35FEA85}" dt="2018-05-24T14:25:08.849" v="13777" actId="790"/>
          <ac:spMkLst>
            <pc:docMk/>
            <pc:sldMk cId="449339227" sldId="303"/>
            <ac:spMk id="18" creationId="{D1240485-1B1B-4121-B913-4D6B772547F6}"/>
          </ac:spMkLst>
        </pc:spChg>
      </pc:sldChg>
      <pc:sldChg chg="addSp modSp">
        <pc:chgData name="Kevin Koch" userId="e9b403a4c599b649" providerId="LiveId" clId="{118940CE-A677-4671-9EDE-8B5FE35FEA85}" dt="2018-05-24T14:32:59.549" v="14762" actId="1076"/>
        <pc:sldMkLst>
          <pc:docMk/>
          <pc:sldMk cId="2359055155" sldId="307"/>
        </pc:sldMkLst>
        <pc:spChg chg="mod">
          <ac:chgData name="Kevin Koch" userId="e9b403a4c599b649" providerId="LiveId" clId="{118940CE-A677-4671-9EDE-8B5FE35FEA85}" dt="2018-05-24T14:25:09.160" v="14011" actId="790"/>
          <ac:spMkLst>
            <pc:docMk/>
            <pc:sldMk cId="2359055155" sldId="307"/>
            <ac:spMk id="6" creationId="{FFA11FA3-1DCE-4C10-91ED-FECF156D147E}"/>
          </ac:spMkLst>
        </pc:spChg>
        <pc:spChg chg="mod">
          <ac:chgData name="Kevin Koch" userId="e9b403a4c599b649" providerId="LiveId" clId="{118940CE-A677-4671-9EDE-8B5FE35FEA85}" dt="2018-05-24T14:25:09.159" v="14010" actId="790"/>
          <ac:spMkLst>
            <pc:docMk/>
            <pc:sldMk cId="2359055155" sldId="307"/>
            <ac:spMk id="7" creationId="{00000000-0000-0000-0000-000000000000}"/>
          </ac:spMkLst>
        </pc:spChg>
        <pc:spChg chg="add">
          <ac:chgData name="Kevin Koch" userId="e9b403a4c599b649" providerId="LiveId" clId="{118940CE-A677-4671-9EDE-8B5FE35FEA85}" dt="2018-05-24T14:32:59.549" v="14762" actId="1076"/>
          <ac:spMkLst>
            <pc:docMk/>
            <pc:sldMk cId="2359055155" sldId="307"/>
            <ac:spMk id="8" creationId="{9E5FB9A1-A082-420E-8AE6-B75BCC8BF42F}"/>
          </ac:spMkLst>
        </pc:spChg>
      </pc:sldChg>
      <pc:sldChg chg="addSp modSp">
        <pc:chgData name="Kevin Koch" userId="e9b403a4c599b649" providerId="LiveId" clId="{118940CE-A677-4671-9EDE-8B5FE35FEA85}" dt="2018-05-24T14:32:56.524" v="14760" actId="1076"/>
        <pc:sldMkLst>
          <pc:docMk/>
          <pc:sldMk cId="2642819769" sldId="308"/>
        </pc:sldMkLst>
        <pc:spChg chg="mod">
          <ac:chgData name="Kevin Koch" userId="e9b403a4c599b649" providerId="LiveId" clId="{118940CE-A677-4671-9EDE-8B5FE35FEA85}" dt="2018-05-24T14:25:09.140" v="14003" actId="790"/>
          <ac:spMkLst>
            <pc:docMk/>
            <pc:sldMk cId="2642819769" sldId="308"/>
            <ac:spMk id="3" creationId="{D6AC90DF-2FB0-42D5-B65F-B6116432EDD1}"/>
          </ac:spMkLst>
        </pc:spChg>
        <pc:spChg chg="mod">
          <ac:chgData name="Kevin Koch" userId="e9b403a4c599b649" providerId="LiveId" clId="{118940CE-A677-4671-9EDE-8B5FE35FEA85}" dt="2018-05-24T14:25:09.141" v="14004" actId="790"/>
          <ac:spMkLst>
            <pc:docMk/>
            <pc:sldMk cId="2642819769" sldId="308"/>
            <ac:spMk id="5" creationId="{00000000-0000-0000-0000-000000000000}"/>
          </ac:spMkLst>
        </pc:spChg>
        <pc:spChg chg="mod">
          <ac:chgData name="Kevin Koch" userId="e9b403a4c599b649" providerId="LiveId" clId="{118940CE-A677-4671-9EDE-8B5FE35FEA85}" dt="2018-05-24T14:25:09.142" v="14005" actId="790"/>
          <ac:spMkLst>
            <pc:docMk/>
            <pc:sldMk cId="2642819769" sldId="308"/>
            <ac:spMk id="6" creationId="{45C7738F-1321-4CAD-A51F-AC92AA82E4F0}"/>
          </ac:spMkLst>
        </pc:spChg>
        <pc:spChg chg="add">
          <ac:chgData name="Kevin Koch" userId="e9b403a4c599b649" providerId="LiveId" clId="{118940CE-A677-4671-9EDE-8B5FE35FEA85}" dt="2018-05-24T14:32:56.524" v="14760" actId="1076"/>
          <ac:spMkLst>
            <pc:docMk/>
            <pc:sldMk cId="2642819769" sldId="308"/>
            <ac:spMk id="7" creationId="{D82E4A60-8F4F-4264-967E-A38FC3B3743E}"/>
          </ac:spMkLst>
        </pc:spChg>
        <pc:spChg chg="mod">
          <ac:chgData name="Kevin Koch" userId="e9b403a4c599b649" providerId="LiveId" clId="{118940CE-A677-4671-9EDE-8B5FE35FEA85}" dt="2018-05-24T14:25:09.139" v="14002" actId="790"/>
          <ac:spMkLst>
            <pc:docMk/>
            <pc:sldMk cId="2642819769" sldId="308"/>
            <ac:spMk id="20" creationId="{E61F4173-57F8-44AB-9DFF-3FD1FBF537E4}"/>
          </ac:spMkLst>
        </pc:spChg>
      </pc:sldChg>
      <pc:sldChg chg="modSp">
        <pc:chgData name="Kevin Koch" userId="e9b403a4c599b649" providerId="LiveId" clId="{118940CE-A677-4671-9EDE-8B5FE35FEA85}" dt="2018-05-24T14:25:09.180" v="14023" actId="790"/>
        <pc:sldMkLst>
          <pc:docMk/>
          <pc:sldMk cId="3043709723" sldId="318"/>
        </pc:sldMkLst>
        <pc:spChg chg="mod">
          <ac:chgData name="Kevin Koch" userId="e9b403a4c599b649" providerId="LiveId" clId="{118940CE-A677-4671-9EDE-8B5FE35FEA85}" dt="2018-05-24T14:25:09.172" v="14018" actId="790"/>
          <ac:spMkLst>
            <pc:docMk/>
            <pc:sldMk cId="3043709723" sldId="318"/>
            <ac:spMk id="2" creationId="{00000000-0000-0000-0000-000000000000}"/>
          </ac:spMkLst>
        </pc:spChg>
        <pc:spChg chg="mod">
          <ac:chgData name="Kevin Koch" userId="e9b403a4c599b649" providerId="LiveId" clId="{118940CE-A677-4671-9EDE-8B5FE35FEA85}" dt="2018-05-24T14:25:09.176" v="14020" actId="790"/>
          <ac:spMkLst>
            <pc:docMk/>
            <pc:sldMk cId="3043709723" sldId="318"/>
            <ac:spMk id="3" creationId="{00000000-0000-0000-0000-000000000000}"/>
          </ac:spMkLst>
        </pc:spChg>
        <pc:spChg chg="mod">
          <ac:chgData name="Kevin Koch" userId="e9b403a4c599b649" providerId="LiveId" clId="{118940CE-A677-4671-9EDE-8B5FE35FEA85}" dt="2018-05-24T14:25:09.171" v="14017" actId="790"/>
          <ac:spMkLst>
            <pc:docMk/>
            <pc:sldMk cId="3043709723" sldId="318"/>
            <ac:spMk id="4" creationId="{A412107E-06D9-467A-8B44-DFDFA45A87F5}"/>
          </ac:spMkLst>
        </pc:spChg>
        <pc:spChg chg="mod">
          <ac:chgData name="Kevin Koch" userId="e9b403a4c599b649" providerId="LiveId" clId="{118940CE-A677-4671-9EDE-8B5FE35FEA85}" dt="2018-05-24T14:25:09.173" v="14019" actId="790"/>
          <ac:spMkLst>
            <pc:docMk/>
            <pc:sldMk cId="3043709723" sldId="318"/>
            <ac:spMk id="5" creationId="{00000000-0000-0000-0000-000000000000}"/>
          </ac:spMkLst>
        </pc:spChg>
        <pc:spChg chg="mod">
          <ac:chgData name="Kevin Koch" userId="e9b403a4c599b649" providerId="LiveId" clId="{118940CE-A677-4671-9EDE-8B5FE35FEA85}" dt="2018-05-24T14:25:09.180" v="14023" actId="790"/>
          <ac:spMkLst>
            <pc:docMk/>
            <pc:sldMk cId="3043709723" sldId="318"/>
            <ac:spMk id="10" creationId="{D79F78FC-1D5E-4ED3-9837-215CCBE63187}"/>
          </ac:spMkLst>
        </pc:spChg>
        <pc:spChg chg="mod">
          <ac:chgData name="Kevin Koch" userId="e9b403a4c599b649" providerId="LiveId" clId="{118940CE-A677-4671-9EDE-8B5FE35FEA85}" dt="2018-05-24T14:25:09.177" v="14021" actId="790"/>
          <ac:spMkLst>
            <pc:docMk/>
            <pc:sldMk cId="3043709723" sldId="318"/>
            <ac:spMk id="27" creationId="{60E0948B-E186-4AE8-A7C8-4D714B0827DC}"/>
          </ac:spMkLst>
        </pc:spChg>
        <pc:spChg chg="mod">
          <ac:chgData name="Kevin Koch" userId="e9b403a4c599b649" providerId="LiveId" clId="{118940CE-A677-4671-9EDE-8B5FE35FEA85}" dt="2018-05-24T14:25:09.179" v="14022" actId="790"/>
          <ac:spMkLst>
            <pc:docMk/>
            <pc:sldMk cId="3043709723" sldId="318"/>
            <ac:spMk id="30" creationId="{1BA10289-085C-45CE-85E7-B5EEA703FC29}"/>
          </ac:spMkLst>
        </pc:spChg>
      </pc:sldChg>
      <pc:sldChg chg="addSp modSp">
        <pc:chgData name="Kevin Koch" userId="e9b403a4c599b649" providerId="LiveId" clId="{118940CE-A677-4671-9EDE-8B5FE35FEA85}" dt="2018-05-24T14:33:13.964" v="14766" actId="1076"/>
        <pc:sldMkLst>
          <pc:docMk/>
          <pc:sldMk cId="2034433340" sldId="319"/>
        </pc:sldMkLst>
        <pc:spChg chg="mod">
          <ac:chgData name="Kevin Koch" userId="e9b403a4c599b649" providerId="LiveId" clId="{118940CE-A677-4671-9EDE-8B5FE35FEA85}" dt="2018-05-24T14:25:09.373" v="14151" actId="790"/>
          <ac:spMkLst>
            <pc:docMk/>
            <pc:sldMk cId="2034433340" sldId="319"/>
            <ac:spMk id="2" creationId="{00000000-0000-0000-0000-000000000000}"/>
          </ac:spMkLst>
        </pc:spChg>
        <pc:spChg chg="mod">
          <ac:chgData name="Kevin Koch" userId="e9b403a4c599b649" providerId="LiveId" clId="{118940CE-A677-4671-9EDE-8B5FE35FEA85}" dt="2018-05-24T14:25:09.372" v="14150" actId="790"/>
          <ac:spMkLst>
            <pc:docMk/>
            <pc:sldMk cId="2034433340" sldId="319"/>
            <ac:spMk id="3" creationId="{9F003256-CCE2-487C-9A4B-182EB192405F}"/>
          </ac:spMkLst>
        </pc:spChg>
        <pc:spChg chg="mod">
          <ac:chgData name="Kevin Koch" userId="e9b403a4c599b649" providerId="LiveId" clId="{118940CE-A677-4671-9EDE-8B5FE35FEA85}" dt="2018-05-24T14:25:09.375" v="14152" actId="790"/>
          <ac:spMkLst>
            <pc:docMk/>
            <pc:sldMk cId="2034433340" sldId="319"/>
            <ac:spMk id="5" creationId="{00000000-0000-0000-0000-000000000000}"/>
          </ac:spMkLst>
        </pc:spChg>
        <pc:spChg chg="add">
          <ac:chgData name="Kevin Koch" userId="e9b403a4c599b649" providerId="LiveId" clId="{118940CE-A677-4671-9EDE-8B5FE35FEA85}" dt="2018-05-24T14:33:13.964" v="14766" actId="1076"/>
          <ac:spMkLst>
            <pc:docMk/>
            <pc:sldMk cId="2034433340" sldId="319"/>
            <ac:spMk id="8" creationId="{C190654A-645E-402F-91D8-E8F666367BC4}"/>
          </ac:spMkLst>
        </pc:spChg>
        <pc:spChg chg="mod">
          <ac:chgData name="Kevin Koch" userId="e9b403a4c599b649" providerId="LiveId" clId="{118940CE-A677-4671-9EDE-8B5FE35FEA85}" dt="2018-05-24T14:25:09.371" v="14149" actId="790"/>
          <ac:spMkLst>
            <pc:docMk/>
            <pc:sldMk cId="2034433340" sldId="319"/>
            <ac:spMk id="26" creationId="{B15F0992-B9DB-493D-A527-33B175F552CB}"/>
          </ac:spMkLst>
        </pc:spChg>
      </pc:sldChg>
      <pc:sldChg chg="modSp">
        <pc:chgData name="Kevin Koch" userId="e9b403a4c599b649" providerId="LiveId" clId="{118940CE-A677-4671-9EDE-8B5FE35FEA85}" dt="2018-05-24T14:25:08.839" v="13768" actId="790"/>
        <pc:sldMkLst>
          <pc:docMk/>
          <pc:sldMk cId="2988444408" sldId="321"/>
        </pc:sldMkLst>
        <pc:spChg chg="mod">
          <ac:chgData name="Kevin Koch" userId="e9b403a4c599b649" providerId="LiveId" clId="{118940CE-A677-4671-9EDE-8B5FE35FEA85}" dt="2018-05-24T14:25:08.803" v="13742" actId="790"/>
          <ac:spMkLst>
            <pc:docMk/>
            <pc:sldMk cId="2988444408" sldId="321"/>
            <ac:spMk id="2" creationId="{00000000-0000-0000-0000-000000000000}"/>
          </ac:spMkLst>
        </pc:spChg>
        <pc:spChg chg="mod">
          <ac:chgData name="Kevin Koch" userId="e9b403a4c599b649" providerId="LiveId" clId="{118940CE-A677-4671-9EDE-8B5FE35FEA85}" dt="2018-05-24T14:25:08.806" v="13744" actId="790"/>
          <ac:spMkLst>
            <pc:docMk/>
            <pc:sldMk cId="2988444408" sldId="321"/>
            <ac:spMk id="3" creationId="{00000000-0000-0000-0000-000000000000}"/>
          </ac:spMkLst>
        </pc:spChg>
        <pc:spChg chg="mod">
          <ac:chgData name="Kevin Koch" userId="e9b403a4c599b649" providerId="LiveId" clId="{118940CE-A677-4671-9EDE-8B5FE35FEA85}" dt="2018-05-24T14:25:08.802" v="13741" actId="790"/>
          <ac:spMkLst>
            <pc:docMk/>
            <pc:sldMk cId="2988444408" sldId="321"/>
            <ac:spMk id="4" creationId="{C1DC16CD-D1E4-4C1D-B7BD-0BD8855308F0}"/>
          </ac:spMkLst>
        </pc:spChg>
        <pc:spChg chg="mod">
          <ac:chgData name="Kevin Koch" userId="e9b403a4c599b649" providerId="LiveId" clId="{118940CE-A677-4671-9EDE-8B5FE35FEA85}" dt="2018-05-24T14:25:08.804" v="13743" actId="790"/>
          <ac:spMkLst>
            <pc:docMk/>
            <pc:sldMk cId="2988444408" sldId="321"/>
            <ac:spMk id="5" creationId="{00000000-0000-0000-0000-000000000000}"/>
          </ac:spMkLst>
        </pc:spChg>
        <pc:spChg chg="mod">
          <ac:chgData name="Kevin Koch" userId="e9b403a4c599b649" providerId="LiveId" clId="{118940CE-A677-4671-9EDE-8B5FE35FEA85}" dt="2018-05-24T14:25:08.799" v="13739" actId="790"/>
          <ac:spMkLst>
            <pc:docMk/>
            <pc:sldMk cId="2988444408" sldId="321"/>
            <ac:spMk id="6" creationId="{7DFEE7E3-910D-420F-AEB4-E5376AC76CDC}"/>
          </ac:spMkLst>
        </pc:spChg>
        <pc:spChg chg="mod">
          <ac:chgData name="Kevin Koch" userId="e9b403a4c599b649" providerId="LiveId" clId="{118940CE-A677-4671-9EDE-8B5FE35FEA85}" dt="2018-05-24T14:25:08.807" v="13745" actId="790"/>
          <ac:spMkLst>
            <pc:docMk/>
            <pc:sldMk cId="2988444408" sldId="321"/>
            <ac:spMk id="27" creationId="{60E0948B-E186-4AE8-A7C8-4D714B0827DC}"/>
          </ac:spMkLst>
        </pc:spChg>
        <pc:spChg chg="mod">
          <ac:chgData name="Kevin Koch" userId="e9b403a4c599b649" providerId="LiveId" clId="{118940CE-A677-4671-9EDE-8B5FE35FEA85}" dt="2018-05-24T14:25:08.808" v="13746" actId="790"/>
          <ac:spMkLst>
            <pc:docMk/>
            <pc:sldMk cId="2988444408" sldId="321"/>
            <ac:spMk id="30" creationId="{ED9C157B-36D1-4269-B533-C0959E1A18D7}"/>
          </ac:spMkLst>
        </pc:spChg>
        <pc:spChg chg="mod">
          <ac:chgData name="Kevin Koch" userId="e9b403a4c599b649" providerId="LiveId" clId="{118940CE-A677-4671-9EDE-8B5FE35FEA85}" dt="2018-05-24T14:25:08.800" v="13740" actId="790"/>
          <ac:spMkLst>
            <pc:docMk/>
            <pc:sldMk cId="2988444408" sldId="321"/>
            <ac:spMk id="36" creationId="{00000000-0000-0000-0000-000000000000}"/>
          </ac:spMkLst>
        </pc:spChg>
        <pc:spChg chg="mod">
          <ac:chgData name="Kevin Koch" userId="e9b403a4c599b649" providerId="LiveId" clId="{118940CE-A677-4671-9EDE-8B5FE35FEA85}" dt="2018-05-24T14:25:08.836" v="13765" actId="790"/>
          <ac:spMkLst>
            <pc:docMk/>
            <pc:sldMk cId="2988444408" sldId="321"/>
            <ac:spMk id="40" creationId="{37B73DC7-27A2-442F-A29B-C6F6E496F6CE}"/>
          </ac:spMkLst>
        </pc:spChg>
        <pc:spChg chg="mod">
          <ac:chgData name="Kevin Koch" userId="e9b403a4c599b649" providerId="LiveId" clId="{118940CE-A677-4671-9EDE-8B5FE35FEA85}" dt="2018-05-24T14:25:08.838" v="13767" actId="790"/>
          <ac:spMkLst>
            <pc:docMk/>
            <pc:sldMk cId="2988444408" sldId="321"/>
            <ac:spMk id="41" creationId="{8768E419-CD85-41F3-8391-0226053B14B0}"/>
          </ac:spMkLst>
        </pc:spChg>
        <pc:spChg chg="mod">
          <ac:chgData name="Kevin Koch" userId="e9b403a4c599b649" providerId="LiveId" clId="{118940CE-A677-4671-9EDE-8B5FE35FEA85}" dt="2018-05-24T14:25:08.837" v="13766" actId="790"/>
          <ac:spMkLst>
            <pc:docMk/>
            <pc:sldMk cId="2988444408" sldId="321"/>
            <ac:spMk id="42" creationId="{30FD6855-8B33-4D12-ADB4-6A31E29A9D33}"/>
          </ac:spMkLst>
        </pc:spChg>
        <pc:spChg chg="mod">
          <ac:chgData name="Kevin Koch" userId="e9b403a4c599b649" providerId="LiveId" clId="{118940CE-A677-4671-9EDE-8B5FE35FEA85}" dt="2018-05-24T14:25:08.839" v="13768" actId="790"/>
          <ac:spMkLst>
            <pc:docMk/>
            <pc:sldMk cId="2988444408" sldId="321"/>
            <ac:spMk id="43" creationId="{79D312AD-A579-41CE-A050-42AF89F6F76A}"/>
          </ac:spMkLst>
        </pc:spChg>
        <pc:spChg chg="mod">
          <ac:chgData name="Kevin Koch" userId="e9b403a4c599b649" providerId="LiveId" clId="{118940CE-A677-4671-9EDE-8B5FE35FEA85}" dt="2018-05-24T14:25:08.809" v="13747" actId="790"/>
          <ac:spMkLst>
            <pc:docMk/>
            <pc:sldMk cId="2988444408" sldId="321"/>
            <ac:spMk id="44" creationId="{9EE7780E-70C3-4A92-A1A9-23E7552295B6}"/>
          </ac:spMkLst>
        </pc:spChg>
        <pc:spChg chg="mod">
          <ac:chgData name="Kevin Koch" userId="e9b403a4c599b649" providerId="LiveId" clId="{118940CE-A677-4671-9EDE-8B5FE35FEA85}" dt="2018-05-24T14:25:08.810" v="13748" actId="790"/>
          <ac:spMkLst>
            <pc:docMk/>
            <pc:sldMk cId="2988444408" sldId="321"/>
            <ac:spMk id="47" creationId="{6DEF9B7B-0B11-467C-A204-3E28393F8C5D}"/>
          </ac:spMkLst>
        </pc:spChg>
        <pc:spChg chg="mod">
          <ac:chgData name="Kevin Koch" userId="e9b403a4c599b649" providerId="LiveId" clId="{118940CE-A677-4671-9EDE-8B5FE35FEA85}" dt="2018-05-24T14:25:08.811" v="13749" actId="790"/>
          <ac:spMkLst>
            <pc:docMk/>
            <pc:sldMk cId="2988444408" sldId="321"/>
            <ac:spMk id="48" creationId="{5369B906-F6B4-4AF9-9E27-7E04C9D2638B}"/>
          </ac:spMkLst>
        </pc:spChg>
        <pc:spChg chg="mod">
          <ac:chgData name="Kevin Koch" userId="e9b403a4c599b649" providerId="LiveId" clId="{118940CE-A677-4671-9EDE-8B5FE35FEA85}" dt="2018-05-24T14:25:08.813" v="13750" actId="790"/>
          <ac:spMkLst>
            <pc:docMk/>
            <pc:sldMk cId="2988444408" sldId="321"/>
            <ac:spMk id="49" creationId="{B7BA979A-FD03-4531-A2F0-D76810DE00F0}"/>
          </ac:spMkLst>
        </pc:spChg>
        <pc:spChg chg="mod">
          <ac:chgData name="Kevin Koch" userId="e9b403a4c599b649" providerId="LiveId" clId="{118940CE-A677-4671-9EDE-8B5FE35FEA85}" dt="2018-05-24T14:25:08.814" v="13751" actId="790"/>
          <ac:spMkLst>
            <pc:docMk/>
            <pc:sldMk cId="2988444408" sldId="321"/>
            <ac:spMk id="50" creationId="{4C385DDD-773A-45A9-BC2A-08EBAC47D549}"/>
          </ac:spMkLst>
        </pc:spChg>
        <pc:spChg chg="mod">
          <ac:chgData name="Kevin Koch" userId="e9b403a4c599b649" providerId="LiveId" clId="{118940CE-A677-4671-9EDE-8B5FE35FEA85}" dt="2018-05-24T14:25:08.815" v="13752" actId="790"/>
          <ac:spMkLst>
            <pc:docMk/>
            <pc:sldMk cId="2988444408" sldId="321"/>
            <ac:spMk id="51" creationId="{97BADD4E-D2DE-4B66-9E49-532928F20D17}"/>
          </ac:spMkLst>
        </pc:spChg>
        <pc:spChg chg="mod">
          <ac:chgData name="Kevin Koch" userId="e9b403a4c599b649" providerId="LiveId" clId="{118940CE-A677-4671-9EDE-8B5FE35FEA85}" dt="2018-05-24T14:25:08.817" v="13753" actId="790"/>
          <ac:spMkLst>
            <pc:docMk/>
            <pc:sldMk cId="2988444408" sldId="321"/>
            <ac:spMk id="53" creationId="{E78F2B55-7BCC-410D-A71D-481EBBB36DAB}"/>
          </ac:spMkLst>
        </pc:spChg>
        <pc:spChg chg="mod">
          <ac:chgData name="Kevin Koch" userId="e9b403a4c599b649" providerId="LiveId" clId="{118940CE-A677-4671-9EDE-8B5FE35FEA85}" dt="2018-05-24T14:25:08.818" v="13754" actId="790"/>
          <ac:spMkLst>
            <pc:docMk/>
            <pc:sldMk cId="2988444408" sldId="321"/>
            <ac:spMk id="54" creationId="{A7C23984-75B9-4A04-8F4D-0B39E7930D9C}"/>
          </ac:spMkLst>
        </pc:spChg>
        <pc:spChg chg="mod">
          <ac:chgData name="Kevin Koch" userId="e9b403a4c599b649" providerId="LiveId" clId="{118940CE-A677-4671-9EDE-8B5FE35FEA85}" dt="2018-05-24T14:25:08.819" v="13755" actId="790"/>
          <ac:spMkLst>
            <pc:docMk/>
            <pc:sldMk cId="2988444408" sldId="321"/>
            <ac:spMk id="57" creationId="{D62891D0-4380-41DF-950E-3908B0F8A5B1}"/>
          </ac:spMkLst>
        </pc:spChg>
        <pc:spChg chg="mod">
          <ac:chgData name="Kevin Koch" userId="e9b403a4c599b649" providerId="LiveId" clId="{118940CE-A677-4671-9EDE-8B5FE35FEA85}" dt="2018-05-24T14:25:08.820" v="13756" actId="790"/>
          <ac:spMkLst>
            <pc:docMk/>
            <pc:sldMk cId="2988444408" sldId="321"/>
            <ac:spMk id="58" creationId="{824E239B-C407-4760-AF5D-672280D0A625}"/>
          </ac:spMkLst>
        </pc:spChg>
        <pc:spChg chg="mod">
          <ac:chgData name="Kevin Koch" userId="e9b403a4c599b649" providerId="LiveId" clId="{118940CE-A677-4671-9EDE-8B5FE35FEA85}" dt="2018-05-24T14:25:08.821" v="13757" actId="790"/>
          <ac:spMkLst>
            <pc:docMk/>
            <pc:sldMk cId="2988444408" sldId="321"/>
            <ac:spMk id="59" creationId="{5D76093C-C938-40FF-B573-CD3DD24DD781}"/>
          </ac:spMkLst>
        </pc:spChg>
        <pc:spChg chg="mod">
          <ac:chgData name="Kevin Koch" userId="e9b403a4c599b649" providerId="LiveId" clId="{118940CE-A677-4671-9EDE-8B5FE35FEA85}" dt="2018-05-24T14:25:08.822" v="13758" actId="790"/>
          <ac:spMkLst>
            <pc:docMk/>
            <pc:sldMk cId="2988444408" sldId="321"/>
            <ac:spMk id="60" creationId="{1D34E188-149C-4468-B82E-5F452DF28D84}"/>
          </ac:spMkLst>
        </pc:spChg>
        <pc:spChg chg="mod">
          <ac:chgData name="Kevin Koch" userId="e9b403a4c599b649" providerId="LiveId" clId="{118940CE-A677-4671-9EDE-8B5FE35FEA85}" dt="2018-05-24T14:25:08.823" v="13759" actId="790"/>
          <ac:spMkLst>
            <pc:docMk/>
            <pc:sldMk cId="2988444408" sldId="321"/>
            <ac:spMk id="61" creationId="{CC300ACC-61D8-4CD7-A0F7-2B1600ABA82D}"/>
          </ac:spMkLst>
        </pc:spChg>
        <pc:spChg chg="mod">
          <ac:chgData name="Kevin Koch" userId="e9b403a4c599b649" providerId="LiveId" clId="{118940CE-A677-4671-9EDE-8B5FE35FEA85}" dt="2018-05-24T14:25:08.824" v="13760" actId="790"/>
          <ac:spMkLst>
            <pc:docMk/>
            <pc:sldMk cId="2988444408" sldId="321"/>
            <ac:spMk id="62" creationId="{0E084171-C9AA-488F-A1BA-F2FB021FB7C7}"/>
          </ac:spMkLst>
        </pc:spChg>
        <pc:spChg chg="mod">
          <ac:chgData name="Kevin Koch" userId="e9b403a4c599b649" providerId="LiveId" clId="{118940CE-A677-4671-9EDE-8B5FE35FEA85}" dt="2018-05-24T14:25:08.828" v="13761" actId="790"/>
          <ac:spMkLst>
            <pc:docMk/>
            <pc:sldMk cId="2988444408" sldId="321"/>
            <ac:spMk id="75" creationId="{BE3BD5ED-442F-4917-96B4-92BBCE965C27}"/>
          </ac:spMkLst>
        </pc:spChg>
        <pc:spChg chg="mod">
          <ac:chgData name="Kevin Koch" userId="e9b403a4c599b649" providerId="LiveId" clId="{118940CE-A677-4671-9EDE-8B5FE35FEA85}" dt="2018-05-24T14:25:08.832" v="13762" actId="790"/>
          <ac:spMkLst>
            <pc:docMk/>
            <pc:sldMk cId="2988444408" sldId="321"/>
            <ac:spMk id="76" creationId="{E0BBB3D5-E0FF-4C3C-B85E-F980A8A471F5}"/>
          </ac:spMkLst>
        </pc:spChg>
        <pc:spChg chg="mod">
          <ac:chgData name="Kevin Koch" userId="e9b403a4c599b649" providerId="LiveId" clId="{118940CE-A677-4671-9EDE-8B5FE35FEA85}" dt="2018-05-24T14:25:08.833" v="13763" actId="790"/>
          <ac:spMkLst>
            <pc:docMk/>
            <pc:sldMk cId="2988444408" sldId="321"/>
            <ac:spMk id="77" creationId="{AA1989B3-F0E8-4280-95D8-555F44C61BD6}"/>
          </ac:spMkLst>
        </pc:spChg>
        <pc:spChg chg="mod">
          <ac:chgData name="Kevin Koch" userId="e9b403a4c599b649" providerId="LiveId" clId="{118940CE-A677-4671-9EDE-8B5FE35FEA85}" dt="2018-05-24T14:25:08.834" v="13764" actId="790"/>
          <ac:spMkLst>
            <pc:docMk/>
            <pc:sldMk cId="2988444408" sldId="321"/>
            <ac:spMk id="79" creationId="{0000D0A6-C360-48E9-B23F-C319B1AF12C5}"/>
          </ac:spMkLst>
        </pc:spChg>
      </pc:sldChg>
      <pc:sldChg chg="modSp">
        <pc:chgData name="Kevin Koch" userId="e9b403a4c599b649" providerId="LiveId" clId="{118940CE-A677-4671-9EDE-8B5FE35FEA85}" dt="2018-05-24T14:25:09.169" v="14016" actId="790"/>
        <pc:sldMkLst>
          <pc:docMk/>
          <pc:sldMk cId="2021923780" sldId="324"/>
        </pc:sldMkLst>
        <pc:spChg chg="mod">
          <ac:chgData name="Kevin Koch" userId="e9b403a4c599b649" providerId="LiveId" clId="{118940CE-A677-4671-9EDE-8B5FE35FEA85}" dt="2018-05-24T14:25:09.162" v="14013" actId="790"/>
          <ac:spMkLst>
            <pc:docMk/>
            <pc:sldMk cId="2021923780" sldId="324"/>
            <ac:spMk id="2" creationId="{00000000-0000-0000-0000-000000000000}"/>
          </ac:spMkLst>
        </pc:spChg>
        <pc:spChg chg="mod">
          <ac:chgData name="Kevin Koch" userId="e9b403a4c599b649" providerId="LiveId" clId="{118940CE-A677-4671-9EDE-8B5FE35FEA85}" dt="2018-05-24T14:25:09.168" v="14015" actId="790"/>
          <ac:spMkLst>
            <pc:docMk/>
            <pc:sldMk cId="2021923780" sldId="324"/>
            <ac:spMk id="3" creationId="{00000000-0000-0000-0000-000000000000}"/>
          </ac:spMkLst>
        </pc:spChg>
        <pc:spChg chg="mod">
          <ac:chgData name="Kevin Koch" userId="e9b403a4c599b649" providerId="LiveId" clId="{118940CE-A677-4671-9EDE-8B5FE35FEA85}" dt="2018-05-24T14:25:09.163" v="14014" actId="790"/>
          <ac:spMkLst>
            <pc:docMk/>
            <pc:sldMk cId="2021923780" sldId="324"/>
            <ac:spMk id="5" creationId="{00000000-0000-0000-0000-000000000000}"/>
          </ac:spMkLst>
        </pc:spChg>
        <pc:spChg chg="mod">
          <ac:chgData name="Kevin Koch" userId="e9b403a4c599b649" providerId="LiveId" clId="{118940CE-A677-4671-9EDE-8B5FE35FEA85}" dt="2018-05-24T14:25:09.161" v="14012" actId="790"/>
          <ac:spMkLst>
            <pc:docMk/>
            <pc:sldMk cId="2021923780" sldId="324"/>
            <ac:spMk id="6" creationId="{9609BFBD-8EAB-49D9-A7F5-19685AF00D14}"/>
          </ac:spMkLst>
        </pc:spChg>
        <pc:spChg chg="mod">
          <ac:chgData name="Kevin Koch" userId="e9b403a4c599b649" providerId="LiveId" clId="{118940CE-A677-4671-9EDE-8B5FE35FEA85}" dt="2018-05-24T14:25:09.169" v="14016" actId="790"/>
          <ac:spMkLst>
            <pc:docMk/>
            <pc:sldMk cId="2021923780" sldId="324"/>
            <ac:spMk id="27" creationId="{60E0948B-E186-4AE8-A7C8-4D714B0827DC}"/>
          </ac:spMkLst>
        </pc:spChg>
      </pc:sldChg>
      <pc:sldChg chg="addSp modSp">
        <pc:chgData name="Kevin Koch" userId="e9b403a4c599b649" providerId="LiveId" clId="{118940CE-A677-4671-9EDE-8B5FE35FEA85}" dt="2018-05-24T14:33:59.013" v="14792" actId="1076"/>
        <pc:sldMkLst>
          <pc:docMk/>
          <pc:sldMk cId="3767469437" sldId="326"/>
        </pc:sldMkLst>
        <pc:spChg chg="mod">
          <ac:chgData name="Kevin Koch" userId="e9b403a4c599b649" providerId="LiveId" clId="{118940CE-A677-4671-9EDE-8B5FE35FEA85}" dt="2018-05-24T14:25:09.616" v="14367" actId="790"/>
          <ac:spMkLst>
            <pc:docMk/>
            <pc:sldMk cId="3767469437" sldId="326"/>
            <ac:spMk id="3" creationId="{D6AC90DF-2FB0-42D5-B65F-B6116432EDD1}"/>
          </ac:spMkLst>
        </pc:spChg>
        <pc:spChg chg="mod">
          <ac:chgData name="Kevin Koch" userId="e9b403a4c599b649" providerId="LiveId" clId="{118940CE-A677-4671-9EDE-8B5FE35FEA85}" dt="2018-05-24T14:25:09.617" v="14368" actId="790"/>
          <ac:spMkLst>
            <pc:docMk/>
            <pc:sldMk cId="3767469437" sldId="326"/>
            <ac:spMk id="5" creationId="{00000000-0000-0000-0000-000000000000}"/>
          </ac:spMkLst>
        </pc:spChg>
        <pc:spChg chg="mod">
          <ac:chgData name="Kevin Koch" userId="e9b403a4c599b649" providerId="LiveId" clId="{118940CE-A677-4671-9EDE-8B5FE35FEA85}" dt="2018-05-24T14:25:09.618" v="14369" actId="790"/>
          <ac:spMkLst>
            <pc:docMk/>
            <pc:sldMk cId="3767469437" sldId="326"/>
            <ac:spMk id="6" creationId="{45C7738F-1321-4CAD-A51F-AC92AA82E4F0}"/>
          </ac:spMkLst>
        </pc:spChg>
        <pc:spChg chg="mod">
          <ac:chgData name="Kevin Koch" userId="e9b403a4c599b649" providerId="LiveId" clId="{118940CE-A677-4671-9EDE-8B5FE35FEA85}" dt="2018-05-24T14:25:09.640" v="14389" actId="790"/>
          <ac:spMkLst>
            <pc:docMk/>
            <pc:sldMk cId="3767469437" sldId="326"/>
            <ac:spMk id="10" creationId="{918C4826-ABD8-4B7B-9363-F980BF817305}"/>
          </ac:spMkLst>
        </pc:spChg>
        <pc:spChg chg="mod">
          <ac:chgData name="Kevin Koch" userId="e9b403a4c599b649" providerId="LiveId" clId="{118940CE-A677-4671-9EDE-8B5FE35FEA85}" dt="2018-05-24T14:25:09.639" v="14388" actId="790"/>
          <ac:spMkLst>
            <pc:docMk/>
            <pc:sldMk cId="3767469437" sldId="326"/>
            <ac:spMk id="11" creationId="{CC0A7EAC-9984-46B9-AC5D-666673FA12CE}"/>
          </ac:spMkLst>
        </pc:spChg>
        <pc:spChg chg="add">
          <ac:chgData name="Kevin Koch" userId="e9b403a4c599b649" providerId="LiveId" clId="{118940CE-A677-4671-9EDE-8B5FE35FEA85}" dt="2018-05-24T14:33:59.013" v="14792" actId="1076"/>
          <ac:spMkLst>
            <pc:docMk/>
            <pc:sldMk cId="3767469437" sldId="326"/>
            <ac:spMk id="46" creationId="{ADE82E20-34FD-44C1-8F39-380EF963B06A}"/>
          </ac:spMkLst>
        </pc:spChg>
        <pc:spChg chg="mod">
          <ac:chgData name="Kevin Koch" userId="e9b403a4c599b649" providerId="LiveId" clId="{118940CE-A677-4671-9EDE-8B5FE35FEA85}" dt="2018-05-24T14:25:09.619" v="14370" actId="790"/>
          <ac:spMkLst>
            <pc:docMk/>
            <pc:sldMk cId="3767469437" sldId="326"/>
            <ac:spMk id="75" creationId="{1822FF9C-221C-46A0-9AED-AE949077EE89}"/>
          </ac:spMkLst>
        </pc:spChg>
        <pc:spChg chg="mod">
          <ac:chgData name="Kevin Koch" userId="e9b403a4c599b649" providerId="LiveId" clId="{118940CE-A677-4671-9EDE-8B5FE35FEA85}" dt="2018-05-24T14:25:09.620" v="14371" actId="790"/>
          <ac:spMkLst>
            <pc:docMk/>
            <pc:sldMk cId="3767469437" sldId="326"/>
            <ac:spMk id="77" creationId="{471558BD-6CDA-46E1-963B-00FC16848AC2}"/>
          </ac:spMkLst>
        </pc:spChg>
        <pc:spChg chg="mod">
          <ac:chgData name="Kevin Koch" userId="e9b403a4c599b649" providerId="LiveId" clId="{118940CE-A677-4671-9EDE-8B5FE35FEA85}" dt="2018-05-24T14:25:09.621" v="14372" actId="790"/>
          <ac:spMkLst>
            <pc:docMk/>
            <pc:sldMk cId="3767469437" sldId="326"/>
            <ac:spMk id="79" creationId="{D80FDBF5-3CCF-4721-B0DD-7BC662FCE7AA}"/>
          </ac:spMkLst>
        </pc:spChg>
        <pc:spChg chg="mod">
          <ac:chgData name="Kevin Koch" userId="e9b403a4c599b649" providerId="LiveId" clId="{118940CE-A677-4671-9EDE-8B5FE35FEA85}" dt="2018-05-24T14:25:09.623" v="14373" actId="790"/>
          <ac:spMkLst>
            <pc:docMk/>
            <pc:sldMk cId="3767469437" sldId="326"/>
            <ac:spMk id="80" creationId="{E71B21FE-C86C-4ACD-9FA7-7465054CE8CF}"/>
          </ac:spMkLst>
        </pc:spChg>
        <pc:spChg chg="mod">
          <ac:chgData name="Kevin Koch" userId="e9b403a4c599b649" providerId="LiveId" clId="{118940CE-A677-4671-9EDE-8B5FE35FEA85}" dt="2018-05-24T14:25:09.624" v="14374" actId="790"/>
          <ac:spMkLst>
            <pc:docMk/>
            <pc:sldMk cId="3767469437" sldId="326"/>
            <ac:spMk id="81" creationId="{89A516C5-0361-449A-899E-104CB8C554DA}"/>
          </ac:spMkLst>
        </pc:spChg>
        <pc:spChg chg="mod">
          <ac:chgData name="Kevin Koch" userId="e9b403a4c599b649" providerId="LiveId" clId="{118940CE-A677-4671-9EDE-8B5FE35FEA85}" dt="2018-05-24T14:25:09.625" v="14375" actId="790"/>
          <ac:spMkLst>
            <pc:docMk/>
            <pc:sldMk cId="3767469437" sldId="326"/>
            <ac:spMk id="82" creationId="{D60443F5-2959-410D-9038-6E3EB82334C5}"/>
          </ac:spMkLst>
        </pc:spChg>
        <pc:spChg chg="mod">
          <ac:chgData name="Kevin Koch" userId="e9b403a4c599b649" providerId="LiveId" clId="{118940CE-A677-4671-9EDE-8B5FE35FEA85}" dt="2018-05-24T14:25:09.626" v="14376" actId="790"/>
          <ac:spMkLst>
            <pc:docMk/>
            <pc:sldMk cId="3767469437" sldId="326"/>
            <ac:spMk id="83" creationId="{5B71F966-3917-4025-A4F8-7A64953A90C6}"/>
          </ac:spMkLst>
        </pc:spChg>
        <pc:spChg chg="mod">
          <ac:chgData name="Kevin Koch" userId="e9b403a4c599b649" providerId="LiveId" clId="{118940CE-A677-4671-9EDE-8B5FE35FEA85}" dt="2018-05-24T14:25:09.627" v="14377" actId="790"/>
          <ac:spMkLst>
            <pc:docMk/>
            <pc:sldMk cId="3767469437" sldId="326"/>
            <ac:spMk id="84" creationId="{204D0823-893F-47DA-B75E-5904963A8422}"/>
          </ac:spMkLst>
        </pc:spChg>
        <pc:spChg chg="mod">
          <ac:chgData name="Kevin Koch" userId="e9b403a4c599b649" providerId="LiveId" clId="{118940CE-A677-4671-9EDE-8B5FE35FEA85}" dt="2018-05-24T14:25:09.628" v="14378" actId="790"/>
          <ac:spMkLst>
            <pc:docMk/>
            <pc:sldMk cId="3767469437" sldId="326"/>
            <ac:spMk id="85" creationId="{36D6840A-74D9-4F99-B48A-BC7448A6ADA6}"/>
          </ac:spMkLst>
        </pc:spChg>
        <pc:spChg chg="mod">
          <ac:chgData name="Kevin Koch" userId="e9b403a4c599b649" providerId="LiveId" clId="{118940CE-A677-4671-9EDE-8B5FE35FEA85}" dt="2018-05-24T14:25:09.630" v="14380" actId="790"/>
          <ac:spMkLst>
            <pc:docMk/>
            <pc:sldMk cId="3767469437" sldId="326"/>
            <ac:spMk id="92" creationId="{211D2AB2-96A7-4744-B51C-DD425CC15CB2}"/>
          </ac:spMkLst>
        </pc:spChg>
        <pc:spChg chg="mod">
          <ac:chgData name="Kevin Koch" userId="e9b403a4c599b649" providerId="LiveId" clId="{118940CE-A677-4671-9EDE-8B5FE35FEA85}" dt="2018-05-24T14:25:09.629" v="14379" actId="790"/>
          <ac:spMkLst>
            <pc:docMk/>
            <pc:sldMk cId="3767469437" sldId="326"/>
            <ac:spMk id="93" creationId="{361CE11C-6C5E-4C60-82BE-71EF8847988F}"/>
          </ac:spMkLst>
        </pc:spChg>
        <pc:spChg chg="mod">
          <ac:chgData name="Kevin Koch" userId="e9b403a4c599b649" providerId="LiveId" clId="{118940CE-A677-4671-9EDE-8B5FE35FEA85}" dt="2018-05-24T14:25:09.631" v="14381" actId="790"/>
          <ac:spMkLst>
            <pc:docMk/>
            <pc:sldMk cId="3767469437" sldId="326"/>
            <ac:spMk id="128" creationId="{41099B67-3342-496D-855A-FBB203A30A41}"/>
          </ac:spMkLst>
        </pc:spChg>
        <pc:spChg chg="mod">
          <ac:chgData name="Kevin Koch" userId="e9b403a4c599b649" providerId="LiveId" clId="{118940CE-A677-4671-9EDE-8B5FE35FEA85}" dt="2018-05-24T14:25:09.632" v="14382" actId="790"/>
          <ac:spMkLst>
            <pc:docMk/>
            <pc:sldMk cId="3767469437" sldId="326"/>
            <ac:spMk id="129" creationId="{63012908-E0FF-43EA-901F-1016AB3231D3}"/>
          </ac:spMkLst>
        </pc:spChg>
        <pc:spChg chg="mod">
          <ac:chgData name="Kevin Koch" userId="e9b403a4c599b649" providerId="LiveId" clId="{118940CE-A677-4671-9EDE-8B5FE35FEA85}" dt="2018-05-24T14:25:09.636" v="14385" actId="790"/>
          <ac:spMkLst>
            <pc:docMk/>
            <pc:sldMk cId="3767469437" sldId="326"/>
            <ac:spMk id="130" creationId="{15FD6DCF-32A5-47BD-82B1-3F53D15D0889}"/>
          </ac:spMkLst>
        </pc:spChg>
        <pc:spChg chg="mod">
          <ac:chgData name="Kevin Koch" userId="e9b403a4c599b649" providerId="LiveId" clId="{118940CE-A677-4671-9EDE-8B5FE35FEA85}" dt="2018-05-24T14:25:09.637" v="14386" actId="790"/>
          <ac:spMkLst>
            <pc:docMk/>
            <pc:sldMk cId="3767469437" sldId="326"/>
            <ac:spMk id="131" creationId="{9156287E-058B-4970-BD61-FE6AD52CE5BD}"/>
          </ac:spMkLst>
        </pc:spChg>
        <pc:spChg chg="mod">
          <ac:chgData name="Kevin Koch" userId="e9b403a4c599b649" providerId="LiveId" clId="{118940CE-A677-4671-9EDE-8B5FE35FEA85}" dt="2018-05-24T14:25:09.635" v="14384" actId="790"/>
          <ac:spMkLst>
            <pc:docMk/>
            <pc:sldMk cId="3767469437" sldId="326"/>
            <ac:spMk id="132" creationId="{A439D446-000A-4361-AFEA-EAB3485F05E9}"/>
          </ac:spMkLst>
        </pc:spChg>
        <pc:spChg chg="mod">
          <ac:chgData name="Kevin Koch" userId="e9b403a4c599b649" providerId="LiveId" clId="{118940CE-A677-4671-9EDE-8B5FE35FEA85}" dt="2018-05-24T14:25:09.633" v="14383" actId="790"/>
          <ac:spMkLst>
            <pc:docMk/>
            <pc:sldMk cId="3767469437" sldId="326"/>
            <ac:spMk id="133" creationId="{B3309E14-2D13-4C3B-A44E-6292F158CED9}"/>
          </ac:spMkLst>
        </pc:spChg>
        <pc:spChg chg="mod">
          <ac:chgData name="Kevin Koch" userId="e9b403a4c599b649" providerId="LiveId" clId="{118940CE-A677-4671-9EDE-8B5FE35FEA85}" dt="2018-05-24T14:25:09.638" v="14387" actId="790"/>
          <ac:spMkLst>
            <pc:docMk/>
            <pc:sldMk cId="3767469437" sldId="326"/>
            <ac:spMk id="134" creationId="{F78380BA-10C2-4105-9B86-EA56CCB65F96}"/>
          </ac:spMkLst>
        </pc:spChg>
        <pc:spChg chg="mod">
          <ac:chgData name="Kevin Koch" userId="e9b403a4c599b649" providerId="LiveId" clId="{118940CE-A677-4671-9EDE-8B5FE35FEA85}" dt="2018-05-24T14:25:09.651" v="14398" actId="790"/>
          <ac:spMkLst>
            <pc:docMk/>
            <pc:sldMk cId="3767469437" sldId="326"/>
            <ac:spMk id="135" creationId="{EAA4CB50-B42E-45A2-A5A9-C2DA41CAFCB4}"/>
          </ac:spMkLst>
        </pc:spChg>
        <pc:spChg chg="mod">
          <ac:chgData name="Kevin Koch" userId="e9b403a4c599b649" providerId="LiveId" clId="{118940CE-A677-4671-9EDE-8B5FE35FEA85}" dt="2018-05-24T14:25:09.643" v="14391" actId="790"/>
          <ac:spMkLst>
            <pc:docMk/>
            <pc:sldMk cId="3767469437" sldId="326"/>
            <ac:spMk id="136" creationId="{ED544569-1BAC-4A4F-8FA0-2C9F03AD4FC5}"/>
          </ac:spMkLst>
        </pc:spChg>
        <pc:spChg chg="mod">
          <ac:chgData name="Kevin Koch" userId="e9b403a4c599b649" providerId="LiveId" clId="{118940CE-A677-4671-9EDE-8B5FE35FEA85}" dt="2018-05-24T14:25:09.645" v="14393" actId="790"/>
          <ac:spMkLst>
            <pc:docMk/>
            <pc:sldMk cId="3767469437" sldId="326"/>
            <ac:spMk id="137" creationId="{00D05494-5868-41C6-9D79-03320D5B30BC}"/>
          </ac:spMkLst>
        </pc:spChg>
        <pc:spChg chg="mod">
          <ac:chgData name="Kevin Koch" userId="e9b403a4c599b649" providerId="LiveId" clId="{118940CE-A677-4671-9EDE-8B5FE35FEA85}" dt="2018-05-24T14:25:09.644" v="14392" actId="790"/>
          <ac:spMkLst>
            <pc:docMk/>
            <pc:sldMk cId="3767469437" sldId="326"/>
            <ac:spMk id="138" creationId="{8E48A422-0CAC-40FA-8D2B-CD01B48A02B1}"/>
          </ac:spMkLst>
        </pc:spChg>
        <pc:spChg chg="mod">
          <ac:chgData name="Kevin Koch" userId="e9b403a4c599b649" providerId="LiveId" clId="{118940CE-A677-4671-9EDE-8B5FE35FEA85}" dt="2018-05-24T14:25:09.646" v="14394" actId="790"/>
          <ac:spMkLst>
            <pc:docMk/>
            <pc:sldMk cId="3767469437" sldId="326"/>
            <ac:spMk id="139" creationId="{D3630733-7DB7-4F95-B68B-DFA209856068}"/>
          </ac:spMkLst>
        </pc:spChg>
        <pc:spChg chg="mod">
          <ac:chgData name="Kevin Koch" userId="e9b403a4c599b649" providerId="LiveId" clId="{118940CE-A677-4671-9EDE-8B5FE35FEA85}" dt="2018-05-24T14:25:09.650" v="14397" actId="790"/>
          <ac:spMkLst>
            <pc:docMk/>
            <pc:sldMk cId="3767469437" sldId="326"/>
            <ac:spMk id="140" creationId="{6B1DD62E-8426-4582-AB3F-0B2F4B47917C}"/>
          </ac:spMkLst>
        </pc:spChg>
        <pc:spChg chg="mod">
          <ac:chgData name="Kevin Koch" userId="e9b403a4c599b649" providerId="LiveId" clId="{118940CE-A677-4671-9EDE-8B5FE35FEA85}" dt="2018-05-24T14:25:09.648" v="14395" actId="790"/>
          <ac:spMkLst>
            <pc:docMk/>
            <pc:sldMk cId="3767469437" sldId="326"/>
            <ac:spMk id="141" creationId="{0BCA0006-78DA-4010-ABAC-163915526D41}"/>
          </ac:spMkLst>
        </pc:spChg>
        <pc:spChg chg="mod">
          <ac:chgData name="Kevin Koch" userId="e9b403a4c599b649" providerId="LiveId" clId="{118940CE-A677-4671-9EDE-8B5FE35FEA85}" dt="2018-05-24T14:25:09.641" v="14390" actId="790"/>
          <ac:spMkLst>
            <pc:docMk/>
            <pc:sldMk cId="3767469437" sldId="326"/>
            <ac:spMk id="148" creationId="{AAF68EF3-1762-46C0-9639-C6A73F2C5254}"/>
          </ac:spMkLst>
        </pc:spChg>
        <pc:spChg chg="mod">
          <ac:chgData name="Kevin Koch" userId="e9b403a4c599b649" providerId="LiveId" clId="{118940CE-A677-4671-9EDE-8B5FE35FEA85}" dt="2018-05-24T14:25:09.649" v="14396" actId="790"/>
          <ac:spMkLst>
            <pc:docMk/>
            <pc:sldMk cId="3767469437" sldId="326"/>
            <ac:spMk id="150" creationId="{07B0DCE7-B53E-4CA2-BF9F-B20CB4A20E74}"/>
          </ac:spMkLst>
        </pc:spChg>
      </pc:sldChg>
      <pc:sldChg chg="modSp">
        <pc:chgData name="Kevin Koch" userId="e9b403a4c599b649" providerId="LiveId" clId="{118940CE-A677-4671-9EDE-8B5FE35FEA85}" dt="2018-05-24T14:25:09.206" v="14034" actId="790"/>
        <pc:sldMkLst>
          <pc:docMk/>
          <pc:sldMk cId="2333211437" sldId="328"/>
        </pc:sldMkLst>
        <pc:spChg chg="mod">
          <ac:chgData name="Kevin Koch" userId="e9b403a4c599b649" providerId="LiveId" clId="{118940CE-A677-4671-9EDE-8B5FE35FEA85}" dt="2018-05-24T14:25:09.181" v="14025" actId="790"/>
          <ac:spMkLst>
            <pc:docMk/>
            <pc:sldMk cId="2333211437" sldId="328"/>
            <ac:spMk id="2" creationId="{00000000-0000-0000-0000-000000000000}"/>
          </ac:spMkLst>
        </pc:spChg>
        <pc:spChg chg="mod">
          <ac:chgData name="Kevin Koch" userId="e9b403a4c599b649" providerId="LiveId" clId="{118940CE-A677-4671-9EDE-8B5FE35FEA85}" dt="2018-05-24T14:25:09.180" v="14024" actId="790"/>
          <ac:spMkLst>
            <pc:docMk/>
            <pc:sldMk cId="2333211437" sldId="328"/>
            <ac:spMk id="4" creationId="{A412107E-06D9-467A-8B44-DFDFA45A87F5}"/>
          </ac:spMkLst>
        </pc:spChg>
        <pc:spChg chg="mod">
          <ac:chgData name="Kevin Koch" userId="e9b403a4c599b649" providerId="LiveId" clId="{118940CE-A677-4671-9EDE-8B5FE35FEA85}" dt="2018-05-24T14:25:09.182" v="14026" actId="790"/>
          <ac:spMkLst>
            <pc:docMk/>
            <pc:sldMk cId="2333211437" sldId="328"/>
            <ac:spMk id="5" creationId="{00000000-0000-0000-0000-000000000000}"/>
          </ac:spMkLst>
        </pc:spChg>
        <pc:spChg chg="mod">
          <ac:chgData name="Kevin Koch" userId="e9b403a4c599b649" providerId="LiveId" clId="{118940CE-A677-4671-9EDE-8B5FE35FEA85}" dt="2018-05-24T14:25:09.187" v="14030" actId="790"/>
          <ac:spMkLst>
            <pc:docMk/>
            <pc:sldMk cId="2333211437" sldId="328"/>
            <ac:spMk id="7" creationId="{050A0687-7CD6-4016-A81A-4B424C9F7239}"/>
          </ac:spMkLst>
        </pc:spChg>
        <pc:spChg chg="mod">
          <ac:chgData name="Kevin Koch" userId="e9b403a4c599b649" providerId="LiveId" clId="{118940CE-A677-4671-9EDE-8B5FE35FEA85}" dt="2018-05-24T14:25:09.185" v="14028" actId="790"/>
          <ac:spMkLst>
            <pc:docMk/>
            <pc:sldMk cId="2333211437" sldId="328"/>
            <ac:spMk id="12" creationId="{717B9067-F1F6-4211-8414-5335BC04E2E2}"/>
          </ac:spMkLst>
        </pc:spChg>
        <pc:spChg chg="mod">
          <ac:chgData name="Kevin Koch" userId="e9b403a4c599b649" providerId="LiveId" clId="{118940CE-A677-4671-9EDE-8B5FE35FEA85}" dt="2018-05-24T14:25:09.186" v="14029" actId="790"/>
          <ac:spMkLst>
            <pc:docMk/>
            <pc:sldMk cId="2333211437" sldId="328"/>
            <ac:spMk id="13" creationId="{24DF8A80-3343-4B5A-B505-948DA032C664}"/>
          </ac:spMkLst>
        </pc:spChg>
        <pc:spChg chg="mod">
          <ac:chgData name="Kevin Koch" userId="e9b403a4c599b649" providerId="LiveId" clId="{118940CE-A677-4671-9EDE-8B5FE35FEA85}" dt="2018-05-24T14:25:09.196" v="14031" actId="790"/>
          <ac:spMkLst>
            <pc:docMk/>
            <pc:sldMk cId="2333211437" sldId="328"/>
            <ac:spMk id="20" creationId="{82FC66C1-FB51-4706-9249-A32A1F641476}"/>
          </ac:spMkLst>
        </pc:spChg>
        <pc:spChg chg="mod">
          <ac:chgData name="Kevin Koch" userId="e9b403a4c599b649" providerId="LiveId" clId="{118940CE-A677-4671-9EDE-8B5FE35FEA85}" dt="2018-05-24T14:25:09.198" v="14032" actId="790"/>
          <ac:spMkLst>
            <pc:docMk/>
            <pc:sldMk cId="2333211437" sldId="328"/>
            <ac:spMk id="21" creationId="{9EE0A773-CD02-474D-ADBA-D37B8D7E95A0}"/>
          </ac:spMkLst>
        </pc:spChg>
        <pc:spChg chg="mod">
          <ac:chgData name="Kevin Koch" userId="e9b403a4c599b649" providerId="LiveId" clId="{118940CE-A677-4671-9EDE-8B5FE35FEA85}" dt="2018-05-24T14:25:09.204" v="14033" actId="790"/>
          <ac:spMkLst>
            <pc:docMk/>
            <pc:sldMk cId="2333211437" sldId="328"/>
            <ac:spMk id="22" creationId="{14D0611B-68CC-46A4-8459-EF02F5CD9EA9}"/>
          </ac:spMkLst>
        </pc:spChg>
        <pc:spChg chg="mod">
          <ac:chgData name="Kevin Koch" userId="e9b403a4c599b649" providerId="LiveId" clId="{118940CE-A677-4671-9EDE-8B5FE35FEA85}" dt="2018-05-24T14:25:09.184" v="14027" actId="790"/>
          <ac:spMkLst>
            <pc:docMk/>
            <pc:sldMk cId="2333211437" sldId="328"/>
            <ac:spMk id="27" creationId="{60E0948B-E186-4AE8-A7C8-4D714B0827DC}"/>
          </ac:spMkLst>
        </pc:spChg>
        <pc:spChg chg="mod">
          <ac:chgData name="Kevin Koch" userId="e9b403a4c599b649" providerId="LiveId" clId="{118940CE-A677-4671-9EDE-8B5FE35FEA85}" dt="2018-05-24T14:25:09.206" v="14034" actId="790"/>
          <ac:spMkLst>
            <pc:docMk/>
            <pc:sldMk cId="2333211437" sldId="328"/>
            <ac:spMk id="41" creationId="{E420C45D-6A52-4F7A-9D0C-F74D7FF4201E}"/>
          </ac:spMkLst>
        </pc:spChg>
      </pc:sldChg>
      <pc:sldChg chg="addSp delSp modSp modNotesTx">
        <pc:chgData name="Kevin Koch" userId="e9b403a4c599b649" providerId="LiveId" clId="{118940CE-A677-4671-9EDE-8B5FE35FEA85}" dt="2018-05-24T14:37:32.025" v="14985" actId="1076"/>
        <pc:sldMkLst>
          <pc:docMk/>
          <pc:sldMk cId="975894074" sldId="331"/>
        </pc:sldMkLst>
        <pc:spChg chg="mod">
          <ac:chgData name="Kevin Koch" userId="e9b403a4c599b649" providerId="LiveId" clId="{118940CE-A677-4671-9EDE-8B5FE35FEA85}" dt="2018-05-24T14:37:32.022" v="14983" actId="6549"/>
          <ac:spMkLst>
            <pc:docMk/>
            <pc:sldMk cId="975894074" sldId="331"/>
            <ac:spMk id="3" creationId="{D6AC90DF-2FB0-42D5-B65F-B6116432EDD1}"/>
          </ac:spMkLst>
        </pc:spChg>
        <pc:spChg chg="mod">
          <ac:chgData name="Kevin Koch" userId="e9b403a4c599b649" providerId="LiveId" clId="{118940CE-A677-4671-9EDE-8B5FE35FEA85}" dt="2018-05-24T14:25:08.914" v="13825" actId="790"/>
          <ac:spMkLst>
            <pc:docMk/>
            <pc:sldMk cId="975894074" sldId="331"/>
            <ac:spMk id="5" creationId="{00000000-0000-0000-0000-000000000000}"/>
          </ac:spMkLst>
        </pc:spChg>
        <pc:spChg chg="mod">
          <ac:chgData name="Kevin Koch" userId="e9b403a4c599b649" providerId="LiveId" clId="{118940CE-A677-4671-9EDE-8B5FE35FEA85}" dt="2018-05-24T14:37:31.440" v="14959" actId="20577"/>
          <ac:spMkLst>
            <pc:docMk/>
            <pc:sldMk cId="975894074" sldId="331"/>
            <ac:spMk id="6" creationId="{45C7738F-1321-4CAD-A51F-AC92AA82E4F0}"/>
          </ac:spMkLst>
        </pc:spChg>
        <pc:spChg chg="mod">
          <ac:chgData name="Kevin Koch" userId="e9b403a4c599b649" providerId="LiveId" clId="{118940CE-A677-4671-9EDE-8B5FE35FEA85}" dt="2018-05-24T14:25:08.917" v="13827" actId="790"/>
          <ac:spMkLst>
            <pc:docMk/>
            <pc:sldMk cId="975894074" sldId="331"/>
            <ac:spMk id="8" creationId="{8682B478-F2E6-49B6-8A4F-57A14A243379}"/>
          </ac:spMkLst>
        </pc:spChg>
        <pc:spChg chg="del mod">
          <ac:chgData name="Kevin Koch" userId="e9b403a4c599b649" providerId="LiveId" clId="{118940CE-A677-4671-9EDE-8B5FE35FEA85}" dt="2018-05-24T14:37:29.150" v="14913" actId="478"/>
          <ac:spMkLst>
            <pc:docMk/>
            <pc:sldMk cId="975894074" sldId="331"/>
            <ac:spMk id="9" creationId="{05658827-F77F-4666-9F8C-7DE53B237131}"/>
          </ac:spMkLst>
        </pc:spChg>
        <pc:spChg chg="mod">
          <ac:chgData name="Kevin Koch" userId="e9b403a4c599b649" providerId="LiveId" clId="{118940CE-A677-4671-9EDE-8B5FE35FEA85}" dt="2018-05-24T14:25:08.920" v="13829" actId="790"/>
          <ac:spMkLst>
            <pc:docMk/>
            <pc:sldMk cId="975894074" sldId="331"/>
            <ac:spMk id="10" creationId="{F20987DD-F793-4BF7-8D4C-75EB8FF7852C}"/>
          </ac:spMkLst>
        </pc:spChg>
        <pc:spChg chg="mod">
          <ac:chgData name="Kevin Koch" userId="e9b403a4c599b649" providerId="LiveId" clId="{118940CE-A677-4671-9EDE-8B5FE35FEA85}" dt="2018-05-24T14:25:08.921" v="13830" actId="790"/>
          <ac:spMkLst>
            <pc:docMk/>
            <pc:sldMk cId="975894074" sldId="331"/>
            <ac:spMk id="11" creationId="{33F4F4D7-9DE3-4018-BF7A-450E69662521}"/>
          </ac:spMkLst>
        </pc:spChg>
        <pc:spChg chg="mod">
          <ac:chgData name="Kevin Koch" userId="e9b403a4c599b649" providerId="LiveId" clId="{118940CE-A677-4671-9EDE-8B5FE35FEA85}" dt="2018-05-24T14:25:08.922" v="13831" actId="790"/>
          <ac:spMkLst>
            <pc:docMk/>
            <pc:sldMk cId="975894074" sldId="331"/>
            <ac:spMk id="13" creationId="{EF91BBD6-2F09-4A68-8623-B6BB72563DA8}"/>
          </ac:spMkLst>
        </pc:spChg>
        <pc:spChg chg="mod">
          <ac:chgData name="Kevin Koch" userId="e9b403a4c599b649" providerId="LiveId" clId="{118940CE-A677-4671-9EDE-8B5FE35FEA85}" dt="2018-05-24T14:25:08.924" v="13832" actId="790"/>
          <ac:spMkLst>
            <pc:docMk/>
            <pc:sldMk cId="975894074" sldId="331"/>
            <ac:spMk id="14" creationId="{12FE4A88-5B4B-420E-B863-B39B5B676C82}"/>
          </ac:spMkLst>
        </pc:spChg>
        <pc:spChg chg="mod">
          <ac:chgData name="Kevin Koch" userId="e9b403a4c599b649" providerId="LiveId" clId="{118940CE-A677-4671-9EDE-8B5FE35FEA85}" dt="2018-05-24T14:25:08.925" v="13833" actId="790"/>
          <ac:spMkLst>
            <pc:docMk/>
            <pc:sldMk cId="975894074" sldId="331"/>
            <ac:spMk id="16" creationId="{DE0E8DAD-BB1A-442F-A5BA-A03C36C82DCA}"/>
          </ac:spMkLst>
        </pc:spChg>
        <pc:spChg chg="mod">
          <ac:chgData name="Kevin Koch" userId="e9b403a4c599b649" providerId="LiveId" clId="{118940CE-A677-4671-9EDE-8B5FE35FEA85}" dt="2018-05-24T14:25:08.926" v="13834" actId="790"/>
          <ac:spMkLst>
            <pc:docMk/>
            <pc:sldMk cId="975894074" sldId="331"/>
            <ac:spMk id="17" creationId="{B8014914-66B7-4569-9424-6E2667AA3605}"/>
          </ac:spMkLst>
        </pc:spChg>
        <pc:spChg chg="del mod">
          <ac:chgData name="Kevin Koch" userId="e9b403a4c599b649" providerId="LiveId" clId="{118940CE-A677-4671-9EDE-8B5FE35FEA85}" dt="2018-05-24T14:37:29.150" v="14913" actId="478"/>
          <ac:spMkLst>
            <pc:docMk/>
            <pc:sldMk cId="975894074" sldId="331"/>
            <ac:spMk id="18" creationId="{E08A29C3-DFD7-4F34-891E-FAB1721D14D4}"/>
          </ac:spMkLst>
        </pc:spChg>
        <pc:spChg chg="add mod">
          <ac:chgData name="Kevin Koch" userId="e9b403a4c599b649" providerId="LiveId" clId="{118940CE-A677-4671-9EDE-8B5FE35FEA85}" dt="2018-05-24T14:25:08.928" v="13836" actId="790"/>
          <ac:spMkLst>
            <pc:docMk/>
            <pc:sldMk cId="975894074" sldId="331"/>
            <ac:spMk id="19" creationId="{7304AF1A-FC06-4961-B8B1-831CC9045F38}"/>
          </ac:spMkLst>
        </pc:spChg>
        <pc:spChg chg="mod">
          <ac:chgData name="Kevin Koch" userId="e9b403a4c599b649" providerId="LiveId" clId="{118940CE-A677-4671-9EDE-8B5FE35FEA85}" dt="2018-05-24T14:37:24.216" v="14912" actId="14100"/>
          <ac:spMkLst>
            <pc:docMk/>
            <pc:sldMk cId="975894074" sldId="331"/>
            <ac:spMk id="20" creationId="{0B0E9DFF-60A8-46A5-9E20-909A1AFAF2DF}"/>
          </ac:spMkLst>
        </pc:spChg>
        <pc:spChg chg="add">
          <ac:chgData name="Kevin Koch" userId="e9b403a4c599b649" providerId="LiveId" clId="{118940CE-A677-4671-9EDE-8B5FE35FEA85}" dt="2018-05-24T14:32:29.036" v="14745" actId="1076"/>
          <ac:spMkLst>
            <pc:docMk/>
            <pc:sldMk cId="975894074" sldId="331"/>
            <ac:spMk id="21" creationId="{E182627F-0699-4208-B8B3-25A7FA6C57CC}"/>
          </ac:spMkLst>
        </pc:spChg>
        <pc:graphicFrameChg chg="mod">
          <ac:chgData name="Kevin Koch" userId="e9b403a4c599b649" providerId="LiveId" clId="{118940CE-A677-4671-9EDE-8B5FE35FEA85}" dt="2018-05-24T14:37:32.025" v="14985" actId="1076"/>
          <ac:graphicFrameMkLst>
            <pc:docMk/>
            <pc:sldMk cId="975894074" sldId="331"/>
            <ac:graphicFrameMk id="2" creationId="{DD0A817A-E0C5-488A-A4E3-DD329FA00EE7}"/>
          </ac:graphicFrameMkLst>
        </pc:graphicFrameChg>
      </pc:sldChg>
      <pc:sldChg chg="addSp modSp">
        <pc:chgData name="Kevin Koch" userId="e9b403a4c599b649" providerId="LiveId" clId="{118940CE-A677-4671-9EDE-8B5FE35FEA85}" dt="2018-05-24T14:33:12.197" v="14765" actId="1076"/>
        <pc:sldMkLst>
          <pc:docMk/>
          <pc:sldMk cId="3579964398" sldId="332"/>
        </pc:sldMkLst>
        <pc:spChg chg="mod">
          <ac:chgData name="Kevin Koch" userId="e9b403a4c599b649" providerId="LiveId" clId="{118940CE-A677-4671-9EDE-8B5FE35FEA85}" dt="2018-05-24T14:25:09.357" v="14145" actId="790"/>
          <ac:spMkLst>
            <pc:docMk/>
            <pc:sldMk cId="3579964398" sldId="332"/>
            <ac:spMk id="3" creationId="{D6AC90DF-2FB0-42D5-B65F-B6116432EDD1}"/>
          </ac:spMkLst>
        </pc:spChg>
        <pc:spChg chg="mod">
          <ac:chgData name="Kevin Koch" userId="e9b403a4c599b649" providerId="LiveId" clId="{118940CE-A677-4671-9EDE-8B5FE35FEA85}" dt="2018-05-24T14:25:09.358" v="14146" actId="790"/>
          <ac:spMkLst>
            <pc:docMk/>
            <pc:sldMk cId="3579964398" sldId="332"/>
            <ac:spMk id="5" creationId="{00000000-0000-0000-0000-000000000000}"/>
          </ac:spMkLst>
        </pc:spChg>
        <pc:spChg chg="mod">
          <ac:chgData name="Kevin Koch" userId="e9b403a4c599b649" providerId="LiveId" clId="{118940CE-A677-4671-9EDE-8B5FE35FEA85}" dt="2018-05-24T14:25:09.359" v="14147" actId="790"/>
          <ac:spMkLst>
            <pc:docMk/>
            <pc:sldMk cId="3579964398" sldId="332"/>
            <ac:spMk id="6" creationId="{45C7738F-1321-4CAD-A51F-AC92AA82E4F0}"/>
          </ac:spMkLst>
        </pc:spChg>
        <pc:spChg chg="add">
          <ac:chgData name="Kevin Koch" userId="e9b403a4c599b649" providerId="LiveId" clId="{118940CE-A677-4671-9EDE-8B5FE35FEA85}" dt="2018-05-24T14:33:12.197" v="14765" actId="1076"/>
          <ac:spMkLst>
            <pc:docMk/>
            <pc:sldMk cId="3579964398" sldId="332"/>
            <ac:spMk id="7" creationId="{50DD0413-00CF-4028-9544-82D21056C414}"/>
          </ac:spMkLst>
        </pc:spChg>
        <pc:spChg chg="mod">
          <ac:chgData name="Kevin Koch" userId="e9b403a4c599b649" providerId="LiveId" clId="{118940CE-A677-4671-9EDE-8B5FE35FEA85}" dt="2018-05-24T14:25:09.366" v="14148" actId="790"/>
          <ac:spMkLst>
            <pc:docMk/>
            <pc:sldMk cId="3579964398" sldId="332"/>
            <ac:spMk id="20" creationId="{FBE573E8-D6FE-4846-B034-A851CA468CAE}"/>
          </ac:spMkLst>
        </pc:spChg>
      </pc:sldChg>
      <pc:sldChg chg="modSp modNotesTx">
        <pc:chgData name="Kevin Koch" userId="e9b403a4c599b649" providerId="LiveId" clId="{118940CE-A677-4671-9EDE-8B5FE35FEA85}" dt="2018-05-24T14:25:08.798" v="13738" actId="790"/>
        <pc:sldMkLst>
          <pc:docMk/>
          <pc:sldMk cId="1030812344" sldId="336"/>
        </pc:sldMkLst>
        <pc:spChg chg="mod">
          <ac:chgData name="Kevin Koch" userId="e9b403a4c599b649" providerId="LiveId" clId="{118940CE-A677-4671-9EDE-8B5FE35FEA85}" dt="2018-05-24T14:25:08.776" v="13719" actId="790"/>
          <ac:spMkLst>
            <pc:docMk/>
            <pc:sldMk cId="1030812344" sldId="336"/>
            <ac:spMk id="2" creationId="{00000000-0000-0000-0000-000000000000}"/>
          </ac:spMkLst>
        </pc:spChg>
        <pc:spChg chg="mod">
          <ac:chgData name="Kevin Koch" userId="e9b403a4c599b649" providerId="LiveId" clId="{118940CE-A677-4671-9EDE-8B5FE35FEA85}" dt="2018-05-24T14:25:08.779" v="13721" actId="790"/>
          <ac:spMkLst>
            <pc:docMk/>
            <pc:sldMk cId="1030812344" sldId="336"/>
            <ac:spMk id="3" creationId="{00000000-0000-0000-0000-000000000000}"/>
          </ac:spMkLst>
        </pc:spChg>
        <pc:spChg chg="mod">
          <ac:chgData name="Kevin Koch" userId="e9b403a4c599b649" providerId="LiveId" clId="{118940CE-A677-4671-9EDE-8B5FE35FEA85}" dt="2018-05-24T14:25:08.775" v="13718" actId="790"/>
          <ac:spMkLst>
            <pc:docMk/>
            <pc:sldMk cId="1030812344" sldId="336"/>
            <ac:spMk id="4" creationId="{B7BB382C-AFD1-4D32-93B7-9560A5CF59DF}"/>
          </ac:spMkLst>
        </pc:spChg>
        <pc:spChg chg="mod">
          <ac:chgData name="Kevin Koch" userId="e9b403a4c599b649" providerId="LiveId" clId="{118940CE-A677-4671-9EDE-8B5FE35FEA85}" dt="2018-05-24T14:25:08.777" v="13720" actId="790"/>
          <ac:spMkLst>
            <pc:docMk/>
            <pc:sldMk cId="1030812344" sldId="336"/>
            <ac:spMk id="5" creationId="{00000000-0000-0000-0000-000000000000}"/>
          </ac:spMkLst>
        </pc:spChg>
        <pc:spChg chg="mod">
          <ac:chgData name="Kevin Koch" userId="e9b403a4c599b649" providerId="LiveId" clId="{118940CE-A677-4671-9EDE-8B5FE35FEA85}" dt="2018-05-24T14:25:08.780" v="13722" actId="790"/>
          <ac:spMkLst>
            <pc:docMk/>
            <pc:sldMk cId="1030812344" sldId="336"/>
            <ac:spMk id="27" creationId="{60E0948B-E186-4AE8-A7C8-4D714B0827DC}"/>
          </ac:spMkLst>
        </pc:spChg>
        <pc:spChg chg="mod">
          <ac:chgData name="Kevin Koch" userId="e9b403a4c599b649" providerId="LiveId" clId="{118940CE-A677-4671-9EDE-8B5FE35FEA85}" dt="2018-05-24T14:25:08.796" v="13736" actId="790"/>
          <ac:spMkLst>
            <pc:docMk/>
            <pc:sldMk cId="1030812344" sldId="336"/>
            <ac:spMk id="41" creationId="{7BA33856-7045-474A-82C2-BD85C5185E46}"/>
          </ac:spMkLst>
        </pc:spChg>
        <pc:spChg chg="mod">
          <ac:chgData name="Kevin Koch" userId="e9b403a4c599b649" providerId="LiveId" clId="{118940CE-A677-4671-9EDE-8B5FE35FEA85}" dt="2018-05-24T14:25:08.781" v="13723" actId="790"/>
          <ac:spMkLst>
            <pc:docMk/>
            <pc:sldMk cId="1030812344" sldId="336"/>
            <ac:spMk id="47" creationId="{6DEF9B7B-0B11-467C-A204-3E28393F8C5D}"/>
          </ac:spMkLst>
        </pc:spChg>
        <pc:spChg chg="mod">
          <ac:chgData name="Kevin Koch" userId="e9b403a4c599b649" providerId="LiveId" clId="{118940CE-A677-4671-9EDE-8B5FE35FEA85}" dt="2018-05-24T14:25:08.782" v="13724" actId="790"/>
          <ac:spMkLst>
            <pc:docMk/>
            <pc:sldMk cId="1030812344" sldId="336"/>
            <ac:spMk id="48" creationId="{5369B906-F6B4-4AF9-9E27-7E04C9D2638B}"/>
          </ac:spMkLst>
        </pc:spChg>
        <pc:spChg chg="mod">
          <ac:chgData name="Kevin Koch" userId="e9b403a4c599b649" providerId="LiveId" clId="{118940CE-A677-4671-9EDE-8B5FE35FEA85}" dt="2018-05-24T14:25:08.783" v="13725" actId="790"/>
          <ac:spMkLst>
            <pc:docMk/>
            <pc:sldMk cId="1030812344" sldId="336"/>
            <ac:spMk id="49" creationId="{B7BA979A-FD03-4531-A2F0-D76810DE00F0}"/>
          </ac:spMkLst>
        </pc:spChg>
        <pc:spChg chg="mod">
          <ac:chgData name="Kevin Koch" userId="e9b403a4c599b649" providerId="LiveId" clId="{118940CE-A677-4671-9EDE-8B5FE35FEA85}" dt="2018-05-24T14:25:08.785" v="13726" actId="790"/>
          <ac:spMkLst>
            <pc:docMk/>
            <pc:sldMk cId="1030812344" sldId="336"/>
            <ac:spMk id="50" creationId="{4C385DDD-773A-45A9-BC2A-08EBAC47D549}"/>
          </ac:spMkLst>
        </pc:spChg>
        <pc:spChg chg="mod">
          <ac:chgData name="Kevin Koch" userId="e9b403a4c599b649" providerId="LiveId" clId="{118940CE-A677-4671-9EDE-8B5FE35FEA85}" dt="2018-05-24T14:25:08.786" v="13727" actId="790"/>
          <ac:spMkLst>
            <pc:docMk/>
            <pc:sldMk cId="1030812344" sldId="336"/>
            <ac:spMk id="51" creationId="{97BADD4E-D2DE-4B66-9E49-532928F20D17}"/>
          </ac:spMkLst>
        </pc:spChg>
        <pc:spChg chg="mod">
          <ac:chgData name="Kevin Koch" userId="e9b403a4c599b649" providerId="LiveId" clId="{118940CE-A677-4671-9EDE-8B5FE35FEA85}" dt="2018-05-24T14:25:08.788" v="13728" actId="790"/>
          <ac:spMkLst>
            <pc:docMk/>
            <pc:sldMk cId="1030812344" sldId="336"/>
            <ac:spMk id="53" creationId="{E78F2B55-7BCC-410D-A71D-481EBBB36DAB}"/>
          </ac:spMkLst>
        </pc:spChg>
        <pc:spChg chg="mod">
          <ac:chgData name="Kevin Koch" userId="e9b403a4c599b649" providerId="LiveId" clId="{118940CE-A677-4671-9EDE-8B5FE35FEA85}" dt="2018-05-24T14:25:08.789" v="13729" actId="790"/>
          <ac:spMkLst>
            <pc:docMk/>
            <pc:sldMk cId="1030812344" sldId="336"/>
            <ac:spMk id="54" creationId="{A7C23984-75B9-4A04-8F4D-0B39E7930D9C}"/>
          </ac:spMkLst>
        </pc:spChg>
        <pc:spChg chg="mod">
          <ac:chgData name="Kevin Koch" userId="e9b403a4c599b649" providerId="LiveId" clId="{118940CE-A677-4671-9EDE-8B5FE35FEA85}" dt="2018-05-24T14:25:08.790" v="13730" actId="790"/>
          <ac:spMkLst>
            <pc:docMk/>
            <pc:sldMk cId="1030812344" sldId="336"/>
            <ac:spMk id="57" creationId="{D62891D0-4380-41DF-950E-3908B0F8A5B1}"/>
          </ac:spMkLst>
        </pc:spChg>
        <pc:spChg chg="mod">
          <ac:chgData name="Kevin Koch" userId="e9b403a4c599b649" providerId="LiveId" clId="{118940CE-A677-4671-9EDE-8B5FE35FEA85}" dt="2018-05-24T14:25:08.791" v="13731" actId="790"/>
          <ac:spMkLst>
            <pc:docMk/>
            <pc:sldMk cId="1030812344" sldId="336"/>
            <ac:spMk id="58" creationId="{824E239B-C407-4760-AF5D-672280D0A625}"/>
          </ac:spMkLst>
        </pc:spChg>
        <pc:spChg chg="mod">
          <ac:chgData name="Kevin Koch" userId="e9b403a4c599b649" providerId="LiveId" clId="{118940CE-A677-4671-9EDE-8B5FE35FEA85}" dt="2018-05-24T14:25:08.792" v="13732" actId="790"/>
          <ac:spMkLst>
            <pc:docMk/>
            <pc:sldMk cId="1030812344" sldId="336"/>
            <ac:spMk id="59" creationId="{5D76093C-C938-40FF-B573-CD3DD24DD781}"/>
          </ac:spMkLst>
        </pc:spChg>
        <pc:spChg chg="mod">
          <ac:chgData name="Kevin Koch" userId="e9b403a4c599b649" providerId="LiveId" clId="{118940CE-A677-4671-9EDE-8B5FE35FEA85}" dt="2018-05-24T14:25:08.793" v="13733" actId="790"/>
          <ac:spMkLst>
            <pc:docMk/>
            <pc:sldMk cId="1030812344" sldId="336"/>
            <ac:spMk id="60" creationId="{1D34E188-149C-4468-B82E-5F452DF28D84}"/>
          </ac:spMkLst>
        </pc:spChg>
        <pc:spChg chg="mod">
          <ac:chgData name="Kevin Koch" userId="e9b403a4c599b649" providerId="LiveId" clId="{118940CE-A677-4671-9EDE-8B5FE35FEA85}" dt="2018-05-24T14:25:08.794" v="13734" actId="790"/>
          <ac:spMkLst>
            <pc:docMk/>
            <pc:sldMk cId="1030812344" sldId="336"/>
            <ac:spMk id="61" creationId="{CC300ACC-61D8-4CD7-A0F7-2B1600ABA82D}"/>
          </ac:spMkLst>
        </pc:spChg>
        <pc:spChg chg="mod">
          <ac:chgData name="Kevin Koch" userId="e9b403a4c599b649" providerId="LiveId" clId="{118940CE-A677-4671-9EDE-8B5FE35FEA85}" dt="2018-05-24T14:25:08.795" v="13735" actId="790"/>
          <ac:spMkLst>
            <pc:docMk/>
            <pc:sldMk cId="1030812344" sldId="336"/>
            <ac:spMk id="62" creationId="{0E084171-C9AA-488F-A1BA-F2FB021FB7C7}"/>
          </ac:spMkLst>
        </pc:spChg>
        <pc:spChg chg="mod">
          <ac:chgData name="Kevin Koch" userId="e9b403a4c599b649" providerId="LiveId" clId="{118940CE-A677-4671-9EDE-8B5FE35FEA85}" dt="2018-05-24T14:25:08.797" v="13737" actId="790"/>
          <ac:spMkLst>
            <pc:docMk/>
            <pc:sldMk cId="1030812344" sldId="336"/>
            <ac:spMk id="65" creationId="{3B89EFDC-A012-4A9B-BA39-705599AE501C}"/>
          </ac:spMkLst>
        </pc:spChg>
        <pc:spChg chg="mod">
          <ac:chgData name="Kevin Koch" userId="e9b403a4c599b649" providerId="LiveId" clId="{118940CE-A677-4671-9EDE-8B5FE35FEA85}" dt="2018-05-24T14:25:08.798" v="13738" actId="790"/>
          <ac:spMkLst>
            <pc:docMk/>
            <pc:sldMk cId="1030812344" sldId="336"/>
            <ac:spMk id="66" creationId="{ED33606C-3430-48E6-A85A-E08C1584F606}"/>
          </ac:spMkLst>
        </pc:spChg>
      </pc:sldChg>
      <pc:sldChg chg="modSp">
        <pc:chgData name="Kevin Koch" userId="e9b403a4c599b649" providerId="LiveId" clId="{118940CE-A677-4671-9EDE-8B5FE35FEA85}" dt="2018-05-24T14:25:09.240" v="14056" actId="790"/>
        <pc:sldMkLst>
          <pc:docMk/>
          <pc:sldMk cId="1841411861" sldId="337"/>
        </pc:sldMkLst>
        <pc:spChg chg="mod">
          <ac:chgData name="Kevin Koch" userId="e9b403a4c599b649" providerId="LiveId" clId="{118940CE-A677-4671-9EDE-8B5FE35FEA85}" dt="2018-05-24T14:25:09.208" v="14036" actId="790"/>
          <ac:spMkLst>
            <pc:docMk/>
            <pc:sldMk cId="1841411861" sldId="337"/>
            <ac:spMk id="2" creationId="{00000000-0000-0000-0000-000000000000}"/>
          </ac:spMkLst>
        </pc:spChg>
        <pc:spChg chg="mod">
          <ac:chgData name="Kevin Koch" userId="e9b403a4c599b649" providerId="LiveId" clId="{118940CE-A677-4671-9EDE-8B5FE35FEA85}" dt="2018-05-24T14:25:09.207" v="14035" actId="790"/>
          <ac:spMkLst>
            <pc:docMk/>
            <pc:sldMk cId="1841411861" sldId="337"/>
            <ac:spMk id="4" creationId="{A412107E-06D9-467A-8B44-DFDFA45A87F5}"/>
          </ac:spMkLst>
        </pc:spChg>
        <pc:spChg chg="mod">
          <ac:chgData name="Kevin Koch" userId="e9b403a4c599b649" providerId="LiveId" clId="{118940CE-A677-4671-9EDE-8B5FE35FEA85}" dt="2018-05-24T14:25:09.209" v="14037" actId="790"/>
          <ac:spMkLst>
            <pc:docMk/>
            <pc:sldMk cId="1841411861" sldId="337"/>
            <ac:spMk id="5" creationId="{00000000-0000-0000-0000-000000000000}"/>
          </ac:spMkLst>
        </pc:spChg>
        <pc:spChg chg="mod">
          <ac:chgData name="Kevin Koch" userId="e9b403a4c599b649" providerId="LiveId" clId="{118940CE-A677-4671-9EDE-8B5FE35FEA85}" dt="2018-05-24T14:25:09.210" v="14038" actId="790"/>
          <ac:spMkLst>
            <pc:docMk/>
            <pc:sldMk cId="1841411861" sldId="337"/>
            <ac:spMk id="27" creationId="{60E0948B-E186-4AE8-A7C8-4D714B0827DC}"/>
          </ac:spMkLst>
        </pc:spChg>
        <pc:spChg chg="mod">
          <ac:chgData name="Kevin Koch" userId="e9b403a4c599b649" providerId="LiveId" clId="{118940CE-A677-4671-9EDE-8B5FE35FEA85}" dt="2018-05-24T14:25:09.211" v="14039" actId="790"/>
          <ac:spMkLst>
            <pc:docMk/>
            <pc:sldMk cId="1841411861" sldId="337"/>
            <ac:spMk id="44" creationId="{327FF3D0-2EBE-4041-B8F1-CEC441099170}"/>
          </ac:spMkLst>
        </pc:spChg>
        <pc:spChg chg="mod">
          <ac:chgData name="Kevin Koch" userId="e9b403a4c599b649" providerId="LiveId" clId="{118940CE-A677-4671-9EDE-8B5FE35FEA85}" dt="2018-05-24T14:25:09.212" v="14040" actId="790"/>
          <ac:spMkLst>
            <pc:docMk/>
            <pc:sldMk cId="1841411861" sldId="337"/>
            <ac:spMk id="45" creationId="{9EA9C0EA-8DF8-4483-9E70-34BC57F67314}"/>
          </ac:spMkLst>
        </pc:spChg>
        <pc:spChg chg="mod">
          <ac:chgData name="Kevin Koch" userId="e9b403a4c599b649" providerId="LiveId" clId="{118940CE-A677-4671-9EDE-8B5FE35FEA85}" dt="2018-05-24T14:25:09.214" v="14041" actId="790"/>
          <ac:spMkLst>
            <pc:docMk/>
            <pc:sldMk cId="1841411861" sldId="337"/>
            <ac:spMk id="52" creationId="{8EA8CFB9-9899-4CDF-BD04-596CCE47AFAF}"/>
          </ac:spMkLst>
        </pc:spChg>
        <pc:spChg chg="mod">
          <ac:chgData name="Kevin Koch" userId="e9b403a4c599b649" providerId="LiveId" clId="{118940CE-A677-4671-9EDE-8B5FE35FEA85}" dt="2018-05-24T14:25:09.215" v="14042" actId="790"/>
          <ac:spMkLst>
            <pc:docMk/>
            <pc:sldMk cId="1841411861" sldId="337"/>
            <ac:spMk id="53" creationId="{2DA83207-761E-41BE-B228-373A4C6DE56B}"/>
          </ac:spMkLst>
        </pc:spChg>
        <pc:spChg chg="mod">
          <ac:chgData name="Kevin Koch" userId="e9b403a4c599b649" providerId="LiveId" clId="{118940CE-A677-4671-9EDE-8B5FE35FEA85}" dt="2018-05-24T14:25:09.216" v="14043" actId="790"/>
          <ac:spMkLst>
            <pc:docMk/>
            <pc:sldMk cId="1841411861" sldId="337"/>
            <ac:spMk id="58" creationId="{7441C104-D923-41EA-95EE-63CE2DAE227F}"/>
          </ac:spMkLst>
        </pc:spChg>
        <pc:spChg chg="mod">
          <ac:chgData name="Kevin Koch" userId="e9b403a4c599b649" providerId="LiveId" clId="{118940CE-A677-4671-9EDE-8B5FE35FEA85}" dt="2018-05-24T14:25:09.217" v="14044" actId="790"/>
          <ac:spMkLst>
            <pc:docMk/>
            <pc:sldMk cId="1841411861" sldId="337"/>
            <ac:spMk id="59" creationId="{6F619BA6-F395-4F49-8CF9-F4498815854A}"/>
          </ac:spMkLst>
        </pc:spChg>
        <pc:spChg chg="mod">
          <ac:chgData name="Kevin Koch" userId="e9b403a4c599b649" providerId="LiveId" clId="{118940CE-A677-4671-9EDE-8B5FE35FEA85}" dt="2018-05-24T14:25:09.218" v="14045" actId="790"/>
          <ac:spMkLst>
            <pc:docMk/>
            <pc:sldMk cId="1841411861" sldId="337"/>
            <ac:spMk id="60" creationId="{CA0FD01D-B77C-4B7C-8067-426E28BEA356}"/>
          </ac:spMkLst>
        </pc:spChg>
        <pc:spChg chg="mod">
          <ac:chgData name="Kevin Koch" userId="e9b403a4c599b649" providerId="LiveId" clId="{118940CE-A677-4671-9EDE-8B5FE35FEA85}" dt="2018-05-24T14:25:09.219" v="14046" actId="790"/>
          <ac:spMkLst>
            <pc:docMk/>
            <pc:sldMk cId="1841411861" sldId="337"/>
            <ac:spMk id="62" creationId="{6E223178-9895-496F-BB24-512DBBE67677}"/>
          </ac:spMkLst>
        </pc:spChg>
        <pc:spChg chg="mod">
          <ac:chgData name="Kevin Koch" userId="e9b403a4c599b649" providerId="LiveId" clId="{118940CE-A677-4671-9EDE-8B5FE35FEA85}" dt="2018-05-24T14:25:09.220" v="14047" actId="790"/>
          <ac:spMkLst>
            <pc:docMk/>
            <pc:sldMk cId="1841411861" sldId="337"/>
            <ac:spMk id="76" creationId="{5214DA13-91C0-4827-8CD8-4C2459FAA8D2}"/>
          </ac:spMkLst>
        </pc:spChg>
        <pc:spChg chg="mod">
          <ac:chgData name="Kevin Koch" userId="e9b403a4c599b649" providerId="LiveId" clId="{118940CE-A677-4671-9EDE-8B5FE35FEA85}" dt="2018-05-24T14:25:09.221" v="14048" actId="790"/>
          <ac:spMkLst>
            <pc:docMk/>
            <pc:sldMk cId="1841411861" sldId="337"/>
            <ac:spMk id="77" creationId="{C1C68A55-CBE7-4F6C-AA60-EB5EBD234C65}"/>
          </ac:spMkLst>
        </pc:spChg>
        <pc:spChg chg="mod">
          <ac:chgData name="Kevin Koch" userId="e9b403a4c599b649" providerId="LiveId" clId="{118940CE-A677-4671-9EDE-8B5FE35FEA85}" dt="2018-05-24T14:25:09.229" v="14049" actId="790"/>
          <ac:spMkLst>
            <pc:docMk/>
            <pc:sldMk cId="1841411861" sldId="337"/>
            <ac:spMk id="79" creationId="{0E88DB26-AB38-42DE-8F97-C3840FF9011D}"/>
          </ac:spMkLst>
        </pc:spChg>
        <pc:spChg chg="mod">
          <ac:chgData name="Kevin Koch" userId="e9b403a4c599b649" providerId="LiveId" clId="{118940CE-A677-4671-9EDE-8B5FE35FEA85}" dt="2018-05-24T14:25:09.230" v="14050" actId="790"/>
          <ac:spMkLst>
            <pc:docMk/>
            <pc:sldMk cId="1841411861" sldId="337"/>
            <ac:spMk id="83" creationId="{BD3A277C-E517-406F-82E8-5D00FDCCD7E9}"/>
          </ac:spMkLst>
        </pc:spChg>
        <pc:spChg chg="mod">
          <ac:chgData name="Kevin Koch" userId="e9b403a4c599b649" providerId="LiveId" clId="{118940CE-A677-4671-9EDE-8B5FE35FEA85}" dt="2018-05-24T14:25:09.231" v="14051" actId="790"/>
          <ac:spMkLst>
            <pc:docMk/>
            <pc:sldMk cId="1841411861" sldId="337"/>
            <ac:spMk id="86" creationId="{2D2A5660-F885-4457-96CB-27D279C048AF}"/>
          </ac:spMkLst>
        </pc:spChg>
        <pc:spChg chg="mod">
          <ac:chgData name="Kevin Koch" userId="e9b403a4c599b649" providerId="LiveId" clId="{118940CE-A677-4671-9EDE-8B5FE35FEA85}" dt="2018-05-24T14:25:09.232" v="14052" actId="790"/>
          <ac:spMkLst>
            <pc:docMk/>
            <pc:sldMk cId="1841411861" sldId="337"/>
            <ac:spMk id="88" creationId="{CDE1D8AA-4635-4F74-B531-7B2005E13AF6}"/>
          </ac:spMkLst>
        </pc:spChg>
        <pc:spChg chg="mod">
          <ac:chgData name="Kevin Koch" userId="e9b403a4c599b649" providerId="LiveId" clId="{118940CE-A677-4671-9EDE-8B5FE35FEA85}" dt="2018-05-24T14:25:09.233" v="14053" actId="790"/>
          <ac:spMkLst>
            <pc:docMk/>
            <pc:sldMk cId="1841411861" sldId="337"/>
            <ac:spMk id="94" creationId="{AE9E20DA-A41D-42C3-8D64-211F3DFF42CF}"/>
          </ac:spMkLst>
        </pc:spChg>
        <pc:spChg chg="mod">
          <ac:chgData name="Kevin Koch" userId="e9b403a4c599b649" providerId="LiveId" clId="{118940CE-A677-4671-9EDE-8B5FE35FEA85}" dt="2018-05-24T14:25:09.235" v="14054" actId="790"/>
          <ac:spMkLst>
            <pc:docMk/>
            <pc:sldMk cId="1841411861" sldId="337"/>
            <ac:spMk id="100" creationId="{5A6B4D49-6C83-4B5F-B796-E70419900120}"/>
          </ac:spMkLst>
        </pc:spChg>
        <pc:spChg chg="mod">
          <ac:chgData name="Kevin Koch" userId="e9b403a4c599b649" providerId="LiveId" clId="{118940CE-A677-4671-9EDE-8B5FE35FEA85}" dt="2018-05-24T14:25:09.237" v="14055" actId="790"/>
          <ac:spMkLst>
            <pc:docMk/>
            <pc:sldMk cId="1841411861" sldId="337"/>
            <ac:spMk id="115" creationId="{581C5451-6BB8-489F-9AFC-968EC3DB9964}"/>
          </ac:spMkLst>
        </pc:spChg>
        <pc:spChg chg="mod">
          <ac:chgData name="Kevin Koch" userId="e9b403a4c599b649" providerId="LiveId" clId="{118940CE-A677-4671-9EDE-8B5FE35FEA85}" dt="2018-05-24T14:25:09.240" v="14056" actId="790"/>
          <ac:spMkLst>
            <pc:docMk/>
            <pc:sldMk cId="1841411861" sldId="337"/>
            <ac:spMk id="116" creationId="{28383E50-042F-4206-B511-E9E8905FE2D6}"/>
          </ac:spMkLst>
        </pc:spChg>
      </pc:sldChg>
      <pc:sldChg chg="modSp">
        <pc:chgData name="Kevin Koch" userId="e9b403a4c599b649" providerId="LiveId" clId="{118940CE-A677-4671-9EDE-8B5FE35FEA85}" dt="2018-05-24T14:25:09.343" v="14136" actId="790"/>
        <pc:sldMkLst>
          <pc:docMk/>
          <pc:sldMk cId="1102326634" sldId="338"/>
        </pc:sldMkLst>
        <pc:spChg chg="mod">
          <ac:chgData name="Kevin Koch" userId="e9b403a4c599b649" providerId="LiveId" clId="{118940CE-A677-4671-9EDE-8B5FE35FEA85}" dt="2018-05-24T14:25:09.314" v="14113" actId="790"/>
          <ac:spMkLst>
            <pc:docMk/>
            <pc:sldMk cId="1102326634" sldId="338"/>
            <ac:spMk id="2" creationId="{00000000-0000-0000-0000-000000000000}"/>
          </ac:spMkLst>
        </pc:spChg>
        <pc:spChg chg="mod">
          <ac:chgData name="Kevin Koch" userId="e9b403a4c599b649" providerId="LiveId" clId="{118940CE-A677-4671-9EDE-8B5FE35FEA85}" dt="2018-05-24T14:25:09.313" v="14112" actId="790"/>
          <ac:spMkLst>
            <pc:docMk/>
            <pc:sldMk cId="1102326634" sldId="338"/>
            <ac:spMk id="4" creationId="{A412107E-06D9-467A-8B44-DFDFA45A87F5}"/>
          </ac:spMkLst>
        </pc:spChg>
        <pc:spChg chg="mod">
          <ac:chgData name="Kevin Koch" userId="e9b403a4c599b649" providerId="LiveId" clId="{118940CE-A677-4671-9EDE-8B5FE35FEA85}" dt="2018-05-24T14:25:09.315" v="14114" actId="790"/>
          <ac:spMkLst>
            <pc:docMk/>
            <pc:sldMk cId="1102326634" sldId="338"/>
            <ac:spMk id="5" creationId="{00000000-0000-0000-0000-000000000000}"/>
          </ac:spMkLst>
        </pc:spChg>
        <pc:spChg chg="mod">
          <ac:chgData name="Kevin Koch" userId="e9b403a4c599b649" providerId="LiveId" clId="{118940CE-A677-4671-9EDE-8B5FE35FEA85}" dt="2018-05-24T14:25:09.332" v="14129" actId="790"/>
          <ac:spMkLst>
            <pc:docMk/>
            <pc:sldMk cId="1102326634" sldId="338"/>
            <ac:spMk id="17" creationId="{0C252225-6669-4398-B9C5-F7C44905C10F}"/>
          </ac:spMkLst>
        </pc:spChg>
        <pc:spChg chg="mod">
          <ac:chgData name="Kevin Koch" userId="e9b403a4c599b649" providerId="LiveId" clId="{118940CE-A677-4671-9EDE-8B5FE35FEA85}" dt="2018-05-24T14:25:09.334" v="14130" actId="790"/>
          <ac:spMkLst>
            <pc:docMk/>
            <pc:sldMk cId="1102326634" sldId="338"/>
            <ac:spMk id="19" creationId="{ADDED0BC-6D2C-47AF-A1F8-953227B73031}"/>
          </ac:spMkLst>
        </pc:spChg>
        <pc:spChg chg="mod">
          <ac:chgData name="Kevin Koch" userId="e9b403a4c599b649" providerId="LiveId" clId="{118940CE-A677-4671-9EDE-8B5FE35FEA85}" dt="2018-05-24T14:25:09.319" v="14117" actId="790"/>
          <ac:spMkLst>
            <pc:docMk/>
            <pc:sldMk cId="1102326634" sldId="338"/>
            <ac:spMk id="26" creationId="{1572EE77-52E8-47B0-A27D-9682BA5A6BAE}"/>
          </ac:spMkLst>
        </pc:spChg>
        <pc:spChg chg="mod">
          <ac:chgData name="Kevin Koch" userId="e9b403a4c599b649" providerId="LiveId" clId="{118940CE-A677-4671-9EDE-8B5FE35FEA85}" dt="2018-05-24T14:25:09.316" v="14115" actId="790"/>
          <ac:spMkLst>
            <pc:docMk/>
            <pc:sldMk cId="1102326634" sldId="338"/>
            <ac:spMk id="27" creationId="{60E0948B-E186-4AE8-A7C8-4D714B0827DC}"/>
          </ac:spMkLst>
        </pc:spChg>
        <pc:spChg chg="mod">
          <ac:chgData name="Kevin Koch" userId="e9b403a4c599b649" providerId="LiveId" clId="{118940CE-A677-4671-9EDE-8B5FE35FEA85}" dt="2018-05-24T14:25:09.320" v="14118" actId="790"/>
          <ac:spMkLst>
            <pc:docMk/>
            <pc:sldMk cId="1102326634" sldId="338"/>
            <ac:spMk id="28" creationId="{A8B02C44-81FB-427A-B5F6-ADB9210E3F1A}"/>
          </ac:spMkLst>
        </pc:spChg>
        <pc:spChg chg="mod">
          <ac:chgData name="Kevin Koch" userId="e9b403a4c599b649" providerId="LiveId" clId="{118940CE-A677-4671-9EDE-8B5FE35FEA85}" dt="2018-05-24T14:25:09.321" v="14119" actId="790"/>
          <ac:spMkLst>
            <pc:docMk/>
            <pc:sldMk cId="1102326634" sldId="338"/>
            <ac:spMk id="29" creationId="{76668DDA-861D-4A1E-B01A-80E945CA42A2}"/>
          </ac:spMkLst>
        </pc:spChg>
        <pc:spChg chg="mod">
          <ac:chgData name="Kevin Koch" userId="e9b403a4c599b649" providerId="LiveId" clId="{118940CE-A677-4671-9EDE-8B5FE35FEA85}" dt="2018-05-24T14:25:09.322" v="14120" actId="790"/>
          <ac:spMkLst>
            <pc:docMk/>
            <pc:sldMk cId="1102326634" sldId="338"/>
            <ac:spMk id="30" creationId="{16E044BB-AA1F-476C-B723-8FC1F000EF32}"/>
          </ac:spMkLst>
        </pc:spChg>
        <pc:spChg chg="mod">
          <ac:chgData name="Kevin Koch" userId="e9b403a4c599b649" providerId="LiveId" clId="{118940CE-A677-4671-9EDE-8B5FE35FEA85}" dt="2018-05-24T14:25:09.323" v="14121" actId="790"/>
          <ac:spMkLst>
            <pc:docMk/>
            <pc:sldMk cId="1102326634" sldId="338"/>
            <ac:spMk id="33" creationId="{09EC8118-9FFD-437E-9BEE-4CE2F3D6BF7E}"/>
          </ac:spMkLst>
        </pc:spChg>
        <pc:spChg chg="mod">
          <ac:chgData name="Kevin Koch" userId="e9b403a4c599b649" providerId="LiveId" clId="{118940CE-A677-4671-9EDE-8B5FE35FEA85}" dt="2018-05-24T14:25:09.324" v="14122" actId="790"/>
          <ac:spMkLst>
            <pc:docMk/>
            <pc:sldMk cId="1102326634" sldId="338"/>
            <ac:spMk id="34" creationId="{53B768B0-B503-43AC-BDF6-6FD6A2A18B25}"/>
          </ac:spMkLst>
        </pc:spChg>
        <pc:spChg chg="mod">
          <ac:chgData name="Kevin Koch" userId="e9b403a4c599b649" providerId="LiveId" clId="{118940CE-A677-4671-9EDE-8B5FE35FEA85}" dt="2018-05-24T14:25:09.325" v="14123" actId="790"/>
          <ac:spMkLst>
            <pc:docMk/>
            <pc:sldMk cId="1102326634" sldId="338"/>
            <ac:spMk id="35" creationId="{B651D17B-465D-40E0-B989-B1F72294E55D}"/>
          </ac:spMkLst>
        </pc:spChg>
        <pc:spChg chg="mod">
          <ac:chgData name="Kevin Koch" userId="e9b403a4c599b649" providerId="LiveId" clId="{118940CE-A677-4671-9EDE-8B5FE35FEA85}" dt="2018-05-24T14:25:09.326" v="14124" actId="790"/>
          <ac:spMkLst>
            <pc:docMk/>
            <pc:sldMk cId="1102326634" sldId="338"/>
            <ac:spMk id="37" creationId="{0E32892A-2AA6-4106-BEB4-EA7E1BBD0EAE}"/>
          </ac:spMkLst>
        </pc:spChg>
        <pc:spChg chg="mod">
          <ac:chgData name="Kevin Koch" userId="e9b403a4c599b649" providerId="LiveId" clId="{118940CE-A677-4671-9EDE-8B5FE35FEA85}" dt="2018-05-24T14:25:09.327" v="14125" actId="790"/>
          <ac:spMkLst>
            <pc:docMk/>
            <pc:sldMk cId="1102326634" sldId="338"/>
            <ac:spMk id="39" creationId="{77DEACB7-975F-4F4D-8119-B4D455EC9A4A}"/>
          </ac:spMkLst>
        </pc:spChg>
        <pc:spChg chg="mod">
          <ac:chgData name="Kevin Koch" userId="e9b403a4c599b649" providerId="LiveId" clId="{118940CE-A677-4671-9EDE-8B5FE35FEA85}" dt="2018-05-24T14:25:09.329" v="14126" actId="790"/>
          <ac:spMkLst>
            <pc:docMk/>
            <pc:sldMk cId="1102326634" sldId="338"/>
            <ac:spMk id="40" creationId="{B1B2822D-614E-47DF-BC5B-4797DDFD0D0F}"/>
          </ac:spMkLst>
        </pc:spChg>
        <pc:spChg chg="mod">
          <ac:chgData name="Kevin Koch" userId="e9b403a4c599b649" providerId="LiveId" clId="{118940CE-A677-4671-9EDE-8B5FE35FEA85}" dt="2018-05-24T14:25:09.318" v="14116" actId="790"/>
          <ac:spMkLst>
            <pc:docMk/>
            <pc:sldMk cId="1102326634" sldId="338"/>
            <ac:spMk id="41" creationId="{E420C45D-6A52-4F7A-9D0C-F74D7FF4201E}"/>
          </ac:spMkLst>
        </pc:spChg>
        <pc:spChg chg="mod">
          <ac:chgData name="Kevin Koch" userId="e9b403a4c599b649" providerId="LiveId" clId="{118940CE-A677-4671-9EDE-8B5FE35FEA85}" dt="2018-05-24T14:25:09.330" v="14127" actId="790"/>
          <ac:spMkLst>
            <pc:docMk/>
            <pc:sldMk cId="1102326634" sldId="338"/>
            <ac:spMk id="42" creationId="{5017DFFB-6FF4-491C-9D43-DB5856613AD7}"/>
          </ac:spMkLst>
        </pc:spChg>
        <pc:spChg chg="mod">
          <ac:chgData name="Kevin Koch" userId="e9b403a4c599b649" providerId="LiveId" clId="{118940CE-A677-4671-9EDE-8B5FE35FEA85}" dt="2018-05-24T14:25:09.331" v="14128" actId="790"/>
          <ac:spMkLst>
            <pc:docMk/>
            <pc:sldMk cId="1102326634" sldId="338"/>
            <ac:spMk id="43" creationId="{143746DA-03A1-45C1-B3C4-D2D221D98879}"/>
          </ac:spMkLst>
        </pc:spChg>
        <pc:spChg chg="mod">
          <ac:chgData name="Kevin Koch" userId="e9b403a4c599b649" providerId="LiveId" clId="{118940CE-A677-4671-9EDE-8B5FE35FEA85}" dt="2018-05-24T14:25:09.336" v="14131" actId="790"/>
          <ac:spMkLst>
            <pc:docMk/>
            <pc:sldMk cId="1102326634" sldId="338"/>
            <ac:spMk id="45" creationId="{C9115AA7-BCDE-438D-8450-0C2A7DF37843}"/>
          </ac:spMkLst>
        </pc:spChg>
        <pc:spChg chg="mod">
          <ac:chgData name="Kevin Koch" userId="e9b403a4c599b649" providerId="LiveId" clId="{118940CE-A677-4671-9EDE-8B5FE35FEA85}" dt="2018-05-24T14:25:09.338" v="14132" actId="790"/>
          <ac:spMkLst>
            <pc:docMk/>
            <pc:sldMk cId="1102326634" sldId="338"/>
            <ac:spMk id="46" creationId="{592F33D3-D1FE-4669-BFA1-434BF53CDB0D}"/>
          </ac:spMkLst>
        </pc:spChg>
        <pc:spChg chg="mod">
          <ac:chgData name="Kevin Koch" userId="e9b403a4c599b649" providerId="LiveId" clId="{118940CE-A677-4671-9EDE-8B5FE35FEA85}" dt="2018-05-24T14:25:09.340" v="14133" actId="790"/>
          <ac:spMkLst>
            <pc:docMk/>
            <pc:sldMk cId="1102326634" sldId="338"/>
            <ac:spMk id="47" creationId="{87696210-1347-418C-96DD-1491D247E50B}"/>
          </ac:spMkLst>
        </pc:spChg>
        <pc:spChg chg="mod">
          <ac:chgData name="Kevin Koch" userId="e9b403a4c599b649" providerId="LiveId" clId="{118940CE-A677-4671-9EDE-8B5FE35FEA85}" dt="2018-05-24T14:25:09.341" v="14134" actId="790"/>
          <ac:spMkLst>
            <pc:docMk/>
            <pc:sldMk cId="1102326634" sldId="338"/>
            <ac:spMk id="52" creationId="{82D149B3-B364-4914-87A3-4C8781353CC1}"/>
          </ac:spMkLst>
        </pc:spChg>
        <pc:spChg chg="mod">
          <ac:chgData name="Kevin Koch" userId="e9b403a4c599b649" providerId="LiveId" clId="{118940CE-A677-4671-9EDE-8B5FE35FEA85}" dt="2018-05-24T14:25:09.342" v="14135" actId="790"/>
          <ac:spMkLst>
            <pc:docMk/>
            <pc:sldMk cId="1102326634" sldId="338"/>
            <ac:spMk id="53" creationId="{27AC39AB-F245-49D3-89A3-C59C4BFEFCE5}"/>
          </ac:spMkLst>
        </pc:spChg>
        <pc:spChg chg="mod">
          <ac:chgData name="Kevin Koch" userId="e9b403a4c599b649" providerId="LiveId" clId="{118940CE-A677-4671-9EDE-8B5FE35FEA85}" dt="2018-05-24T14:25:09.343" v="14136" actId="790"/>
          <ac:spMkLst>
            <pc:docMk/>
            <pc:sldMk cId="1102326634" sldId="338"/>
            <ac:spMk id="60" creationId="{080D9FB8-6A53-431D-9B44-DA01C10E3D6E}"/>
          </ac:spMkLst>
        </pc:spChg>
      </pc:sldChg>
      <pc:sldChg chg="addSp modSp">
        <pc:chgData name="Kevin Koch" userId="e9b403a4c599b649" providerId="LiveId" clId="{118940CE-A677-4671-9EDE-8B5FE35FEA85}" dt="2018-05-24T14:32:57.828" v="14761" actId="1076"/>
        <pc:sldMkLst>
          <pc:docMk/>
          <pc:sldMk cId="2092522662" sldId="339"/>
        </pc:sldMkLst>
        <pc:spChg chg="mod">
          <ac:chgData name="Kevin Koch" userId="e9b403a4c599b649" providerId="LiveId" clId="{118940CE-A677-4671-9EDE-8B5FE35FEA85}" dt="2018-05-24T14:25:09.155" v="14007" actId="790"/>
          <ac:spMkLst>
            <pc:docMk/>
            <pc:sldMk cId="2092522662" sldId="339"/>
            <ac:spMk id="3" creationId="{D6AC90DF-2FB0-42D5-B65F-B6116432EDD1}"/>
          </ac:spMkLst>
        </pc:spChg>
        <pc:spChg chg="mod">
          <ac:chgData name="Kevin Koch" userId="e9b403a4c599b649" providerId="LiveId" clId="{118940CE-A677-4671-9EDE-8B5FE35FEA85}" dt="2018-05-24T14:25:09.156" v="14008" actId="790"/>
          <ac:spMkLst>
            <pc:docMk/>
            <pc:sldMk cId="2092522662" sldId="339"/>
            <ac:spMk id="5" creationId="{00000000-0000-0000-0000-000000000000}"/>
          </ac:spMkLst>
        </pc:spChg>
        <pc:spChg chg="mod">
          <ac:chgData name="Kevin Koch" userId="e9b403a4c599b649" providerId="LiveId" clId="{118940CE-A677-4671-9EDE-8B5FE35FEA85}" dt="2018-05-24T14:25:09.157" v="14009" actId="790"/>
          <ac:spMkLst>
            <pc:docMk/>
            <pc:sldMk cId="2092522662" sldId="339"/>
            <ac:spMk id="6" creationId="{45C7738F-1321-4CAD-A51F-AC92AA82E4F0}"/>
          </ac:spMkLst>
        </pc:spChg>
        <pc:spChg chg="add">
          <ac:chgData name="Kevin Koch" userId="e9b403a4c599b649" providerId="LiveId" clId="{118940CE-A677-4671-9EDE-8B5FE35FEA85}" dt="2018-05-24T14:32:57.828" v="14761" actId="1076"/>
          <ac:spMkLst>
            <pc:docMk/>
            <pc:sldMk cId="2092522662" sldId="339"/>
            <ac:spMk id="7" creationId="{46488CCD-212D-42A3-BDA3-2341D3345771}"/>
          </ac:spMkLst>
        </pc:spChg>
        <pc:spChg chg="mod">
          <ac:chgData name="Kevin Koch" userId="e9b403a4c599b649" providerId="LiveId" clId="{118940CE-A677-4671-9EDE-8B5FE35FEA85}" dt="2018-05-24T14:25:09.154" v="14006" actId="790"/>
          <ac:spMkLst>
            <pc:docMk/>
            <pc:sldMk cId="2092522662" sldId="339"/>
            <ac:spMk id="20" creationId="{E61F4173-57F8-44AB-9DFF-3FD1FBF537E4}"/>
          </ac:spMkLst>
        </pc:spChg>
      </pc:sldChg>
      <pc:sldChg chg="modSp">
        <pc:chgData name="Kevin Koch" userId="e9b403a4c599b649" providerId="LiveId" clId="{118940CE-A677-4671-9EDE-8B5FE35FEA85}" dt="2018-05-24T14:25:09.312" v="14111" actId="790"/>
        <pc:sldMkLst>
          <pc:docMk/>
          <pc:sldMk cId="2549056420" sldId="340"/>
        </pc:sldMkLst>
        <pc:spChg chg="mod">
          <ac:chgData name="Kevin Koch" userId="e9b403a4c599b649" providerId="LiveId" clId="{118940CE-A677-4671-9EDE-8B5FE35FEA85}" dt="2018-05-24T14:25:09.281" v="14089" actId="790"/>
          <ac:spMkLst>
            <pc:docMk/>
            <pc:sldMk cId="2549056420" sldId="340"/>
            <ac:spMk id="2" creationId="{00000000-0000-0000-0000-000000000000}"/>
          </ac:spMkLst>
        </pc:spChg>
        <pc:spChg chg="mod">
          <ac:chgData name="Kevin Koch" userId="e9b403a4c599b649" providerId="LiveId" clId="{118940CE-A677-4671-9EDE-8B5FE35FEA85}" dt="2018-05-24T14:25:09.280" v="14088" actId="790"/>
          <ac:spMkLst>
            <pc:docMk/>
            <pc:sldMk cId="2549056420" sldId="340"/>
            <ac:spMk id="4" creationId="{A412107E-06D9-467A-8B44-DFDFA45A87F5}"/>
          </ac:spMkLst>
        </pc:spChg>
        <pc:spChg chg="mod">
          <ac:chgData name="Kevin Koch" userId="e9b403a4c599b649" providerId="LiveId" clId="{118940CE-A677-4671-9EDE-8B5FE35FEA85}" dt="2018-05-24T14:25:09.282" v="14090" actId="790"/>
          <ac:spMkLst>
            <pc:docMk/>
            <pc:sldMk cId="2549056420" sldId="340"/>
            <ac:spMk id="5" creationId="{00000000-0000-0000-0000-000000000000}"/>
          </ac:spMkLst>
        </pc:spChg>
        <pc:spChg chg="mod">
          <ac:chgData name="Kevin Koch" userId="e9b403a4c599b649" providerId="LiveId" clId="{118940CE-A677-4671-9EDE-8B5FE35FEA85}" dt="2018-05-24T14:25:09.284" v="14091" actId="790"/>
          <ac:spMkLst>
            <pc:docMk/>
            <pc:sldMk cId="2549056420" sldId="340"/>
            <ac:spMk id="27" creationId="{60E0948B-E186-4AE8-A7C8-4D714B0827DC}"/>
          </ac:spMkLst>
        </pc:spChg>
        <pc:spChg chg="mod">
          <ac:chgData name="Kevin Koch" userId="e9b403a4c599b649" providerId="LiveId" clId="{118940CE-A677-4671-9EDE-8B5FE35FEA85}" dt="2018-05-24T14:25:09.291" v="14097" actId="790"/>
          <ac:spMkLst>
            <pc:docMk/>
            <pc:sldMk cId="2549056420" sldId="340"/>
            <ac:spMk id="32" creationId="{AC9D2638-5A71-4ACB-83AA-4A3B4D508CED}"/>
          </ac:spMkLst>
        </pc:spChg>
        <pc:spChg chg="mod">
          <ac:chgData name="Kevin Koch" userId="e9b403a4c599b649" providerId="LiveId" clId="{118940CE-A677-4671-9EDE-8B5FE35FEA85}" dt="2018-05-24T14:25:09.302" v="14104" actId="790"/>
          <ac:spMkLst>
            <pc:docMk/>
            <pc:sldMk cId="2549056420" sldId="340"/>
            <ac:spMk id="37" creationId="{15D145D1-F1FB-4449-98AF-E87C5A756F07}"/>
          </ac:spMkLst>
        </pc:spChg>
        <pc:spChg chg="mod">
          <ac:chgData name="Kevin Koch" userId="e9b403a4c599b649" providerId="LiveId" clId="{118940CE-A677-4671-9EDE-8B5FE35FEA85}" dt="2018-05-24T14:25:09.303" v="14105" actId="790"/>
          <ac:spMkLst>
            <pc:docMk/>
            <pc:sldMk cId="2549056420" sldId="340"/>
            <ac:spMk id="38" creationId="{44AB44BF-B03C-4359-9878-BAE375162FCD}"/>
          </ac:spMkLst>
        </pc:spChg>
        <pc:spChg chg="mod">
          <ac:chgData name="Kevin Koch" userId="e9b403a4c599b649" providerId="LiveId" clId="{118940CE-A677-4671-9EDE-8B5FE35FEA85}" dt="2018-05-24T14:25:09.285" v="14092" actId="790"/>
          <ac:spMkLst>
            <pc:docMk/>
            <pc:sldMk cId="2549056420" sldId="340"/>
            <ac:spMk id="41" creationId="{E420C45D-6A52-4F7A-9D0C-F74D7FF4201E}"/>
          </ac:spMkLst>
        </pc:spChg>
        <pc:spChg chg="mod">
          <ac:chgData name="Kevin Koch" userId="e9b403a4c599b649" providerId="LiveId" clId="{118940CE-A677-4671-9EDE-8B5FE35FEA85}" dt="2018-05-24T14:25:09.286" v="14093" actId="790"/>
          <ac:spMkLst>
            <pc:docMk/>
            <pc:sldMk cId="2549056420" sldId="340"/>
            <ac:spMk id="44" creationId="{327FF3D0-2EBE-4041-B8F1-CEC441099170}"/>
          </ac:spMkLst>
        </pc:spChg>
        <pc:spChg chg="mod">
          <ac:chgData name="Kevin Koch" userId="e9b403a4c599b649" providerId="LiveId" clId="{118940CE-A677-4671-9EDE-8B5FE35FEA85}" dt="2018-05-24T14:25:09.287" v="14094" actId="790"/>
          <ac:spMkLst>
            <pc:docMk/>
            <pc:sldMk cId="2549056420" sldId="340"/>
            <ac:spMk id="45" creationId="{9EA9C0EA-8DF8-4483-9E70-34BC57F67314}"/>
          </ac:spMkLst>
        </pc:spChg>
        <pc:spChg chg="mod">
          <ac:chgData name="Kevin Koch" userId="e9b403a4c599b649" providerId="LiveId" clId="{118940CE-A677-4671-9EDE-8B5FE35FEA85}" dt="2018-05-24T14:25:09.288" v="14095" actId="790"/>
          <ac:spMkLst>
            <pc:docMk/>
            <pc:sldMk cId="2549056420" sldId="340"/>
            <ac:spMk id="52" creationId="{8EA8CFB9-9899-4CDF-BD04-596CCE47AFAF}"/>
          </ac:spMkLst>
        </pc:spChg>
        <pc:spChg chg="mod">
          <ac:chgData name="Kevin Koch" userId="e9b403a4c599b649" providerId="LiveId" clId="{118940CE-A677-4671-9EDE-8B5FE35FEA85}" dt="2018-05-24T14:25:09.289" v="14096" actId="790"/>
          <ac:spMkLst>
            <pc:docMk/>
            <pc:sldMk cId="2549056420" sldId="340"/>
            <ac:spMk id="53" creationId="{2DA83207-761E-41BE-B228-373A4C6DE56B}"/>
          </ac:spMkLst>
        </pc:spChg>
        <pc:spChg chg="mod">
          <ac:chgData name="Kevin Koch" userId="e9b403a4c599b649" providerId="LiveId" clId="{118940CE-A677-4671-9EDE-8B5FE35FEA85}" dt="2018-05-24T14:25:09.305" v="14106" actId="790"/>
          <ac:spMkLst>
            <pc:docMk/>
            <pc:sldMk cId="2549056420" sldId="340"/>
            <ac:spMk id="75" creationId="{C4F958E1-CD8A-46DB-9A1B-DAB245B34099}"/>
          </ac:spMkLst>
        </pc:spChg>
        <pc:spChg chg="mod">
          <ac:chgData name="Kevin Koch" userId="e9b403a4c599b649" providerId="LiveId" clId="{118940CE-A677-4671-9EDE-8B5FE35FEA85}" dt="2018-05-24T14:25:09.306" v="14107" actId="790"/>
          <ac:spMkLst>
            <pc:docMk/>
            <pc:sldMk cId="2549056420" sldId="340"/>
            <ac:spMk id="108" creationId="{77B78324-56B0-4B9C-AC19-3C2EDAB79978}"/>
          </ac:spMkLst>
        </pc:spChg>
        <pc:spChg chg="mod">
          <ac:chgData name="Kevin Koch" userId="e9b403a4c599b649" providerId="LiveId" clId="{118940CE-A677-4671-9EDE-8B5FE35FEA85}" dt="2018-05-24T14:25:09.307" v="14108" actId="790"/>
          <ac:spMkLst>
            <pc:docMk/>
            <pc:sldMk cId="2549056420" sldId="340"/>
            <ac:spMk id="109" creationId="{77E3A2EB-205F-435F-962C-B3F90598F3C2}"/>
          </ac:spMkLst>
        </pc:spChg>
        <pc:spChg chg="mod">
          <ac:chgData name="Kevin Koch" userId="e9b403a4c599b649" providerId="LiveId" clId="{118940CE-A677-4671-9EDE-8B5FE35FEA85}" dt="2018-05-24T14:25:09.308" v="14109" actId="790"/>
          <ac:spMkLst>
            <pc:docMk/>
            <pc:sldMk cId="2549056420" sldId="340"/>
            <ac:spMk id="125" creationId="{31667DAB-69E0-4AF7-ADB1-31F1281D7674}"/>
          </ac:spMkLst>
        </pc:spChg>
        <pc:spChg chg="mod">
          <ac:chgData name="Kevin Koch" userId="e9b403a4c599b649" providerId="LiveId" clId="{118940CE-A677-4671-9EDE-8B5FE35FEA85}" dt="2018-05-24T14:25:09.292" v="14098" actId="790"/>
          <ac:spMkLst>
            <pc:docMk/>
            <pc:sldMk cId="2549056420" sldId="340"/>
            <ac:spMk id="142" creationId="{42865BA7-F51A-432E-82AB-E81D19F36FFF}"/>
          </ac:spMkLst>
        </pc:spChg>
        <pc:spChg chg="mod">
          <ac:chgData name="Kevin Koch" userId="e9b403a4c599b649" providerId="LiveId" clId="{118940CE-A677-4671-9EDE-8B5FE35FEA85}" dt="2018-05-24T14:25:09.294" v="14099" actId="790"/>
          <ac:spMkLst>
            <pc:docMk/>
            <pc:sldMk cId="2549056420" sldId="340"/>
            <ac:spMk id="149" creationId="{8BA45C23-9309-4560-8F35-73F42EEA2BD8}"/>
          </ac:spMkLst>
        </pc:spChg>
        <pc:spChg chg="mod">
          <ac:chgData name="Kevin Koch" userId="e9b403a4c599b649" providerId="LiveId" clId="{118940CE-A677-4671-9EDE-8B5FE35FEA85}" dt="2018-05-24T14:25:09.296" v="14100" actId="790"/>
          <ac:spMkLst>
            <pc:docMk/>
            <pc:sldMk cId="2549056420" sldId="340"/>
            <ac:spMk id="167" creationId="{E6FDB4FD-793B-4EBF-93E5-46AED6C6CC4A}"/>
          </ac:spMkLst>
        </pc:spChg>
        <pc:spChg chg="mod">
          <ac:chgData name="Kevin Koch" userId="e9b403a4c599b649" providerId="LiveId" clId="{118940CE-A677-4671-9EDE-8B5FE35FEA85}" dt="2018-05-24T14:25:09.297" v="14101" actId="790"/>
          <ac:spMkLst>
            <pc:docMk/>
            <pc:sldMk cId="2549056420" sldId="340"/>
            <ac:spMk id="171" creationId="{7E74A858-3F94-4873-A919-B4D4CC7EDC94}"/>
          </ac:spMkLst>
        </pc:spChg>
        <pc:spChg chg="mod">
          <ac:chgData name="Kevin Koch" userId="e9b403a4c599b649" providerId="LiveId" clId="{118940CE-A677-4671-9EDE-8B5FE35FEA85}" dt="2018-05-24T14:25:09.309" v="14110" actId="790"/>
          <ac:spMkLst>
            <pc:docMk/>
            <pc:sldMk cId="2549056420" sldId="340"/>
            <ac:spMk id="210" creationId="{624C5705-6D89-40AB-9B11-D1BBAEA439E7}"/>
          </ac:spMkLst>
        </pc:spChg>
        <pc:spChg chg="mod">
          <ac:chgData name="Kevin Koch" userId="e9b403a4c599b649" providerId="LiveId" clId="{118940CE-A677-4671-9EDE-8B5FE35FEA85}" dt="2018-05-24T14:25:09.312" v="14111" actId="790"/>
          <ac:spMkLst>
            <pc:docMk/>
            <pc:sldMk cId="2549056420" sldId="340"/>
            <ac:spMk id="219" creationId="{9381EE74-4628-4AE0-A339-432EC793B5F4}"/>
          </ac:spMkLst>
        </pc:spChg>
        <pc:spChg chg="mod">
          <ac:chgData name="Kevin Koch" userId="e9b403a4c599b649" providerId="LiveId" clId="{118940CE-A677-4671-9EDE-8B5FE35FEA85}" dt="2018-05-24T14:25:09.300" v="14102" actId="790"/>
          <ac:spMkLst>
            <pc:docMk/>
            <pc:sldMk cId="2549056420" sldId="340"/>
            <ac:spMk id="220" creationId="{EB23C070-19F7-481E-A44D-7754F1859255}"/>
          </ac:spMkLst>
        </pc:spChg>
        <pc:spChg chg="mod">
          <ac:chgData name="Kevin Koch" userId="e9b403a4c599b649" providerId="LiveId" clId="{118940CE-A677-4671-9EDE-8B5FE35FEA85}" dt="2018-05-24T14:25:09.301" v="14103" actId="790"/>
          <ac:spMkLst>
            <pc:docMk/>
            <pc:sldMk cId="2549056420" sldId="340"/>
            <ac:spMk id="223" creationId="{FA858F94-4BCB-4393-9ECF-F4891B6EA740}"/>
          </ac:spMkLst>
        </pc:spChg>
      </pc:sldChg>
      <pc:sldChg chg="modSp">
        <pc:chgData name="Kevin Koch" userId="e9b403a4c599b649" providerId="LiveId" clId="{118940CE-A677-4671-9EDE-8B5FE35FEA85}" dt="2018-05-24T14:25:09.279" v="14087" actId="790"/>
        <pc:sldMkLst>
          <pc:docMk/>
          <pc:sldMk cId="1044378605" sldId="341"/>
        </pc:sldMkLst>
        <pc:spChg chg="mod">
          <ac:chgData name="Kevin Koch" userId="e9b403a4c599b649" providerId="LiveId" clId="{118940CE-A677-4671-9EDE-8B5FE35FEA85}" dt="2018-05-24T14:25:09.243" v="14058" actId="790"/>
          <ac:spMkLst>
            <pc:docMk/>
            <pc:sldMk cId="1044378605" sldId="341"/>
            <ac:spMk id="2" creationId="{00000000-0000-0000-0000-000000000000}"/>
          </ac:spMkLst>
        </pc:spChg>
        <pc:spChg chg="mod">
          <ac:chgData name="Kevin Koch" userId="e9b403a4c599b649" providerId="LiveId" clId="{118940CE-A677-4671-9EDE-8B5FE35FEA85}" dt="2018-05-24T14:25:09.242" v="14057" actId="790"/>
          <ac:spMkLst>
            <pc:docMk/>
            <pc:sldMk cId="1044378605" sldId="341"/>
            <ac:spMk id="4" creationId="{A412107E-06D9-467A-8B44-DFDFA45A87F5}"/>
          </ac:spMkLst>
        </pc:spChg>
        <pc:spChg chg="mod">
          <ac:chgData name="Kevin Koch" userId="e9b403a4c599b649" providerId="LiveId" clId="{118940CE-A677-4671-9EDE-8B5FE35FEA85}" dt="2018-05-24T14:25:09.244" v="14059" actId="790"/>
          <ac:spMkLst>
            <pc:docMk/>
            <pc:sldMk cId="1044378605" sldId="341"/>
            <ac:spMk id="5" creationId="{00000000-0000-0000-0000-000000000000}"/>
          </ac:spMkLst>
        </pc:spChg>
        <pc:spChg chg="mod">
          <ac:chgData name="Kevin Koch" userId="e9b403a4c599b649" providerId="LiveId" clId="{118940CE-A677-4671-9EDE-8B5FE35FEA85}" dt="2018-05-24T14:25:09.245" v="14060" actId="790"/>
          <ac:spMkLst>
            <pc:docMk/>
            <pc:sldMk cId="1044378605" sldId="341"/>
            <ac:spMk id="27" creationId="{60E0948B-E186-4AE8-A7C8-4D714B0827DC}"/>
          </ac:spMkLst>
        </pc:spChg>
        <pc:spChg chg="mod">
          <ac:chgData name="Kevin Koch" userId="e9b403a4c599b649" providerId="LiveId" clId="{118940CE-A677-4671-9EDE-8B5FE35FEA85}" dt="2018-05-24T14:25:09.266" v="14078" actId="790"/>
          <ac:spMkLst>
            <pc:docMk/>
            <pc:sldMk cId="1044378605" sldId="341"/>
            <ac:spMk id="34" creationId="{3CDC957B-A0E7-40AD-ACB9-4AC31B9E6747}"/>
          </ac:spMkLst>
        </pc:spChg>
        <pc:spChg chg="mod">
          <ac:chgData name="Kevin Koch" userId="e9b403a4c599b649" providerId="LiveId" clId="{118940CE-A677-4671-9EDE-8B5FE35FEA85}" dt="2018-05-24T14:25:09.268" v="14079" actId="790"/>
          <ac:spMkLst>
            <pc:docMk/>
            <pc:sldMk cId="1044378605" sldId="341"/>
            <ac:spMk id="35" creationId="{282357D9-2682-4868-82EA-F9D3B0E44CE0}"/>
          </ac:spMkLst>
        </pc:spChg>
        <pc:spChg chg="mod">
          <ac:chgData name="Kevin Koch" userId="e9b403a4c599b649" providerId="LiveId" clId="{118940CE-A677-4671-9EDE-8B5FE35FEA85}" dt="2018-05-24T14:25:09.269" v="14080" actId="790"/>
          <ac:spMkLst>
            <pc:docMk/>
            <pc:sldMk cId="1044378605" sldId="341"/>
            <ac:spMk id="36" creationId="{5E293FE6-5740-4AE1-A1C1-848129D047F7}"/>
          </ac:spMkLst>
        </pc:spChg>
        <pc:spChg chg="mod">
          <ac:chgData name="Kevin Koch" userId="e9b403a4c599b649" providerId="LiveId" clId="{118940CE-A677-4671-9EDE-8B5FE35FEA85}" dt="2018-05-24T14:25:09.270" v="14081" actId="790"/>
          <ac:spMkLst>
            <pc:docMk/>
            <pc:sldMk cId="1044378605" sldId="341"/>
            <ac:spMk id="37" creationId="{CDB2210D-ED06-404D-BA0B-4AA0D2F2DE07}"/>
          </ac:spMkLst>
        </pc:spChg>
        <pc:spChg chg="mod">
          <ac:chgData name="Kevin Koch" userId="e9b403a4c599b649" providerId="LiveId" clId="{118940CE-A677-4671-9EDE-8B5FE35FEA85}" dt="2018-05-24T14:25:09.272" v="14082" actId="790"/>
          <ac:spMkLst>
            <pc:docMk/>
            <pc:sldMk cId="1044378605" sldId="341"/>
            <ac:spMk id="39" creationId="{3C8C3F07-52B9-4B00-A9B5-9164B4BCD51C}"/>
          </ac:spMkLst>
        </pc:spChg>
        <pc:spChg chg="mod">
          <ac:chgData name="Kevin Koch" userId="e9b403a4c599b649" providerId="LiveId" clId="{118940CE-A677-4671-9EDE-8B5FE35FEA85}" dt="2018-05-24T14:25:09.246" v="14061" actId="790"/>
          <ac:spMkLst>
            <pc:docMk/>
            <pc:sldMk cId="1044378605" sldId="341"/>
            <ac:spMk id="41" creationId="{E420C45D-6A52-4F7A-9D0C-F74D7FF4201E}"/>
          </ac:spMkLst>
        </pc:spChg>
        <pc:spChg chg="mod">
          <ac:chgData name="Kevin Koch" userId="e9b403a4c599b649" providerId="LiveId" clId="{118940CE-A677-4671-9EDE-8B5FE35FEA85}" dt="2018-05-24T14:25:09.273" v="14083" actId="790"/>
          <ac:spMkLst>
            <pc:docMk/>
            <pc:sldMk cId="1044378605" sldId="341"/>
            <ac:spMk id="42" creationId="{BA3AEDEE-CB66-490B-8017-45A8F7F0D5ED}"/>
          </ac:spMkLst>
        </pc:spChg>
        <pc:spChg chg="mod">
          <ac:chgData name="Kevin Koch" userId="e9b403a4c599b649" providerId="LiveId" clId="{118940CE-A677-4671-9EDE-8B5FE35FEA85}" dt="2018-05-24T14:25:09.247" v="14062" actId="790"/>
          <ac:spMkLst>
            <pc:docMk/>
            <pc:sldMk cId="1044378605" sldId="341"/>
            <ac:spMk id="44" creationId="{327FF3D0-2EBE-4041-B8F1-CEC441099170}"/>
          </ac:spMkLst>
        </pc:spChg>
        <pc:spChg chg="mod">
          <ac:chgData name="Kevin Koch" userId="e9b403a4c599b649" providerId="LiveId" clId="{118940CE-A677-4671-9EDE-8B5FE35FEA85}" dt="2018-05-24T14:25:09.274" v="14084" actId="790"/>
          <ac:spMkLst>
            <pc:docMk/>
            <pc:sldMk cId="1044378605" sldId="341"/>
            <ac:spMk id="46" creationId="{15570BE0-8D74-4CC2-AD98-A4ACC8DD412F}"/>
          </ac:spMkLst>
        </pc:spChg>
        <pc:spChg chg="mod">
          <ac:chgData name="Kevin Koch" userId="e9b403a4c599b649" providerId="LiveId" clId="{118940CE-A677-4671-9EDE-8B5FE35FEA85}" dt="2018-05-24T14:25:09.275" v="14085" actId="790"/>
          <ac:spMkLst>
            <pc:docMk/>
            <pc:sldMk cId="1044378605" sldId="341"/>
            <ac:spMk id="47" creationId="{2061D5FF-D368-4B90-9202-4E133334C2F3}"/>
          </ac:spMkLst>
        </pc:spChg>
        <pc:spChg chg="mod">
          <ac:chgData name="Kevin Koch" userId="e9b403a4c599b649" providerId="LiveId" clId="{118940CE-A677-4671-9EDE-8B5FE35FEA85}" dt="2018-05-24T14:25:09.277" v="14086" actId="790"/>
          <ac:spMkLst>
            <pc:docMk/>
            <pc:sldMk cId="1044378605" sldId="341"/>
            <ac:spMk id="49" creationId="{05293733-357E-42D6-B299-F3FBBDBFFA67}"/>
          </ac:spMkLst>
        </pc:spChg>
        <pc:spChg chg="mod">
          <ac:chgData name="Kevin Koch" userId="e9b403a4c599b649" providerId="LiveId" clId="{118940CE-A677-4671-9EDE-8B5FE35FEA85}" dt="2018-05-24T14:25:09.279" v="14087" actId="790"/>
          <ac:spMkLst>
            <pc:docMk/>
            <pc:sldMk cId="1044378605" sldId="341"/>
            <ac:spMk id="50" creationId="{B80FC3B0-87F0-4872-9F40-8CD0ACD57FF7}"/>
          </ac:spMkLst>
        </pc:spChg>
        <pc:spChg chg="mod">
          <ac:chgData name="Kevin Koch" userId="e9b403a4c599b649" providerId="LiveId" clId="{118940CE-A677-4671-9EDE-8B5FE35FEA85}" dt="2018-05-24T14:25:09.248" v="14063" actId="790"/>
          <ac:spMkLst>
            <pc:docMk/>
            <pc:sldMk cId="1044378605" sldId="341"/>
            <ac:spMk id="52" creationId="{8EA8CFB9-9899-4CDF-BD04-596CCE47AFAF}"/>
          </ac:spMkLst>
        </pc:spChg>
        <pc:spChg chg="mod">
          <ac:chgData name="Kevin Koch" userId="e9b403a4c599b649" providerId="LiveId" clId="{118940CE-A677-4671-9EDE-8B5FE35FEA85}" dt="2018-05-24T14:25:09.249" v="14064" actId="790"/>
          <ac:spMkLst>
            <pc:docMk/>
            <pc:sldMk cId="1044378605" sldId="341"/>
            <ac:spMk id="58" creationId="{7441C104-D923-41EA-95EE-63CE2DAE227F}"/>
          </ac:spMkLst>
        </pc:spChg>
        <pc:spChg chg="mod">
          <ac:chgData name="Kevin Koch" userId="e9b403a4c599b649" providerId="LiveId" clId="{118940CE-A677-4671-9EDE-8B5FE35FEA85}" dt="2018-05-24T14:25:09.250" v="14065" actId="790"/>
          <ac:spMkLst>
            <pc:docMk/>
            <pc:sldMk cId="1044378605" sldId="341"/>
            <ac:spMk id="59" creationId="{6F619BA6-F395-4F49-8CF9-F4498815854A}"/>
          </ac:spMkLst>
        </pc:spChg>
        <pc:spChg chg="mod">
          <ac:chgData name="Kevin Koch" userId="e9b403a4c599b649" providerId="LiveId" clId="{118940CE-A677-4671-9EDE-8B5FE35FEA85}" dt="2018-05-24T14:25:09.252" v="14066" actId="790"/>
          <ac:spMkLst>
            <pc:docMk/>
            <pc:sldMk cId="1044378605" sldId="341"/>
            <ac:spMk id="60" creationId="{CA0FD01D-B77C-4B7C-8067-426E28BEA356}"/>
          </ac:spMkLst>
        </pc:spChg>
        <pc:spChg chg="mod">
          <ac:chgData name="Kevin Koch" userId="e9b403a4c599b649" providerId="LiveId" clId="{118940CE-A677-4671-9EDE-8B5FE35FEA85}" dt="2018-05-24T14:25:09.253" v="14067" actId="790"/>
          <ac:spMkLst>
            <pc:docMk/>
            <pc:sldMk cId="1044378605" sldId="341"/>
            <ac:spMk id="62" creationId="{6E223178-9895-496F-BB24-512DBBE67677}"/>
          </ac:spMkLst>
        </pc:spChg>
        <pc:spChg chg="mod">
          <ac:chgData name="Kevin Koch" userId="e9b403a4c599b649" providerId="LiveId" clId="{118940CE-A677-4671-9EDE-8B5FE35FEA85}" dt="2018-05-24T14:25:09.254" v="14068" actId="790"/>
          <ac:spMkLst>
            <pc:docMk/>
            <pc:sldMk cId="1044378605" sldId="341"/>
            <ac:spMk id="76" creationId="{5214DA13-91C0-4827-8CD8-4C2459FAA8D2}"/>
          </ac:spMkLst>
        </pc:spChg>
        <pc:spChg chg="mod">
          <ac:chgData name="Kevin Koch" userId="e9b403a4c599b649" providerId="LiveId" clId="{118940CE-A677-4671-9EDE-8B5FE35FEA85}" dt="2018-05-24T14:25:09.255" v="14069" actId="790"/>
          <ac:spMkLst>
            <pc:docMk/>
            <pc:sldMk cId="1044378605" sldId="341"/>
            <ac:spMk id="77" creationId="{C1C68A55-CBE7-4F6C-AA60-EB5EBD234C65}"/>
          </ac:spMkLst>
        </pc:spChg>
        <pc:spChg chg="mod">
          <ac:chgData name="Kevin Koch" userId="e9b403a4c599b649" providerId="LiveId" clId="{118940CE-A677-4671-9EDE-8B5FE35FEA85}" dt="2018-05-24T14:25:09.257" v="14070" actId="790"/>
          <ac:spMkLst>
            <pc:docMk/>
            <pc:sldMk cId="1044378605" sldId="341"/>
            <ac:spMk id="79" creationId="{0E88DB26-AB38-42DE-8F97-C3840FF9011D}"/>
          </ac:spMkLst>
        </pc:spChg>
        <pc:spChg chg="mod">
          <ac:chgData name="Kevin Koch" userId="e9b403a4c599b649" providerId="LiveId" clId="{118940CE-A677-4671-9EDE-8B5FE35FEA85}" dt="2018-05-24T14:25:09.258" v="14071" actId="790"/>
          <ac:spMkLst>
            <pc:docMk/>
            <pc:sldMk cId="1044378605" sldId="341"/>
            <ac:spMk id="83" creationId="{BD3A277C-E517-406F-82E8-5D00FDCCD7E9}"/>
          </ac:spMkLst>
        </pc:spChg>
        <pc:spChg chg="mod">
          <ac:chgData name="Kevin Koch" userId="e9b403a4c599b649" providerId="LiveId" clId="{118940CE-A677-4671-9EDE-8B5FE35FEA85}" dt="2018-05-24T14:25:09.259" v="14072" actId="790"/>
          <ac:spMkLst>
            <pc:docMk/>
            <pc:sldMk cId="1044378605" sldId="341"/>
            <ac:spMk id="86" creationId="{2D2A5660-F885-4457-96CB-27D279C048AF}"/>
          </ac:spMkLst>
        </pc:spChg>
        <pc:spChg chg="mod">
          <ac:chgData name="Kevin Koch" userId="e9b403a4c599b649" providerId="LiveId" clId="{118940CE-A677-4671-9EDE-8B5FE35FEA85}" dt="2018-05-24T14:25:09.260" v="14073" actId="790"/>
          <ac:spMkLst>
            <pc:docMk/>
            <pc:sldMk cId="1044378605" sldId="341"/>
            <ac:spMk id="88" creationId="{CDE1D8AA-4635-4F74-B531-7B2005E13AF6}"/>
          </ac:spMkLst>
        </pc:spChg>
        <pc:spChg chg="mod">
          <ac:chgData name="Kevin Koch" userId="e9b403a4c599b649" providerId="LiveId" clId="{118940CE-A677-4671-9EDE-8B5FE35FEA85}" dt="2018-05-24T14:25:09.261" v="14074" actId="790"/>
          <ac:spMkLst>
            <pc:docMk/>
            <pc:sldMk cId="1044378605" sldId="341"/>
            <ac:spMk id="94" creationId="{AE9E20DA-A41D-42C3-8D64-211F3DFF42CF}"/>
          </ac:spMkLst>
        </pc:spChg>
        <pc:spChg chg="mod">
          <ac:chgData name="Kevin Koch" userId="e9b403a4c599b649" providerId="LiveId" clId="{118940CE-A677-4671-9EDE-8B5FE35FEA85}" dt="2018-05-24T14:25:09.262" v="14075" actId="790"/>
          <ac:spMkLst>
            <pc:docMk/>
            <pc:sldMk cId="1044378605" sldId="341"/>
            <ac:spMk id="100" creationId="{5A6B4D49-6C83-4B5F-B796-E70419900120}"/>
          </ac:spMkLst>
        </pc:spChg>
        <pc:spChg chg="mod">
          <ac:chgData name="Kevin Koch" userId="e9b403a4c599b649" providerId="LiveId" clId="{118940CE-A677-4671-9EDE-8B5FE35FEA85}" dt="2018-05-24T14:25:09.264" v="14076" actId="790"/>
          <ac:spMkLst>
            <pc:docMk/>
            <pc:sldMk cId="1044378605" sldId="341"/>
            <ac:spMk id="115" creationId="{581C5451-6BB8-489F-9AFC-968EC3DB9964}"/>
          </ac:spMkLst>
        </pc:spChg>
        <pc:spChg chg="mod">
          <ac:chgData name="Kevin Koch" userId="e9b403a4c599b649" providerId="LiveId" clId="{118940CE-A677-4671-9EDE-8B5FE35FEA85}" dt="2018-05-24T14:25:09.265" v="14077" actId="790"/>
          <ac:spMkLst>
            <pc:docMk/>
            <pc:sldMk cId="1044378605" sldId="341"/>
            <ac:spMk id="116" creationId="{28383E50-042F-4206-B511-E9E8905FE2D6}"/>
          </ac:spMkLst>
        </pc:spChg>
      </pc:sldChg>
      <pc:sldChg chg="modSp modNotesTx">
        <pc:chgData name="Kevin Koch" userId="e9b403a4c599b649" providerId="LiveId" clId="{118940CE-A677-4671-9EDE-8B5FE35FEA85}" dt="2018-05-24T14:25:08.895" v="13809" actId="790"/>
        <pc:sldMkLst>
          <pc:docMk/>
          <pc:sldMk cId="1883698183" sldId="346"/>
        </pc:sldMkLst>
        <pc:spChg chg="mod">
          <ac:chgData name="Kevin Koch" userId="e9b403a4c599b649" providerId="LiveId" clId="{118940CE-A677-4671-9EDE-8B5FE35FEA85}" dt="2018-05-24T14:25:08.852" v="13779" actId="790"/>
          <ac:spMkLst>
            <pc:docMk/>
            <pc:sldMk cId="1883698183" sldId="346"/>
            <ac:spMk id="2" creationId="{00000000-0000-0000-0000-000000000000}"/>
          </ac:spMkLst>
        </pc:spChg>
        <pc:spChg chg="mod">
          <ac:chgData name="Kevin Koch" userId="e9b403a4c599b649" providerId="LiveId" clId="{118940CE-A677-4671-9EDE-8B5FE35FEA85}" dt="2018-05-24T14:25:08.851" v="13778" actId="790"/>
          <ac:spMkLst>
            <pc:docMk/>
            <pc:sldMk cId="1883698183" sldId="346"/>
            <ac:spMk id="4" creationId="{5273B568-635D-4BCD-97A2-DDCBC39ACD3D}"/>
          </ac:spMkLst>
        </pc:spChg>
        <pc:spChg chg="mod">
          <ac:chgData name="Kevin Koch" userId="e9b403a4c599b649" providerId="LiveId" clId="{118940CE-A677-4671-9EDE-8B5FE35FEA85}" dt="2018-05-24T14:25:08.854" v="13780" actId="790"/>
          <ac:spMkLst>
            <pc:docMk/>
            <pc:sldMk cId="1883698183" sldId="346"/>
            <ac:spMk id="5" creationId="{00000000-0000-0000-0000-000000000000}"/>
          </ac:spMkLst>
        </pc:spChg>
        <pc:spChg chg="mod">
          <ac:chgData name="Kevin Koch" userId="e9b403a4c599b649" providerId="LiveId" clId="{118940CE-A677-4671-9EDE-8B5FE35FEA85}" dt="2018-05-24T14:25:08.864" v="13784" actId="790"/>
          <ac:spMkLst>
            <pc:docMk/>
            <pc:sldMk cId="1883698183" sldId="346"/>
            <ac:spMk id="9" creationId="{9CCE5755-F147-4DE4-B7F7-706723FD2541}"/>
          </ac:spMkLst>
        </pc:spChg>
        <pc:spChg chg="mod">
          <ac:chgData name="Kevin Koch" userId="e9b403a4c599b649" providerId="LiveId" clId="{118940CE-A677-4671-9EDE-8B5FE35FEA85}" dt="2018-05-24T14:25:08.880" v="13796" actId="790"/>
          <ac:spMkLst>
            <pc:docMk/>
            <pc:sldMk cId="1883698183" sldId="346"/>
            <ac:spMk id="10" creationId="{469F801D-9950-40AE-B286-6DACCAFE3892}"/>
          </ac:spMkLst>
        </pc:spChg>
        <pc:spChg chg="mod">
          <ac:chgData name="Kevin Koch" userId="e9b403a4c599b649" providerId="LiveId" clId="{118940CE-A677-4671-9EDE-8B5FE35FEA85}" dt="2018-05-24T14:25:08.881" v="13797" actId="790"/>
          <ac:spMkLst>
            <pc:docMk/>
            <pc:sldMk cId="1883698183" sldId="346"/>
            <ac:spMk id="11" creationId="{3DF21CA8-CDE9-4F08-9EE6-C9BB9E4632AA}"/>
          </ac:spMkLst>
        </pc:spChg>
        <pc:spChg chg="mod">
          <ac:chgData name="Kevin Koch" userId="e9b403a4c599b649" providerId="LiveId" clId="{118940CE-A677-4671-9EDE-8B5FE35FEA85}" dt="2018-05-24T14:25:08.876" v="13792" actId="790"/>
          <ac:spMkLst>
            <pc:docMk/>
            <pc:sldMk cId="1883698183" sldId="346"/>
            <ac:spMk id="18" creationId="{649DF11F-17A1-4000-BEFD-4F2019540C1A}"/>
          </ac:spMkLst>
        </pc:spChg>
        <pc:spChg chg="mod">
          <ac:chgData name="Kevin Koch" userId="e9b403a4c599b649" providerId="LiveId" clId="{118940CE-A677-4671-9EDE-8B5FE35FEA85}" dt="2018-05-24T14:25:08.884" v="13799" actId="790"/>
          <ac:spMkLst>
            <pc:docMk/>
            <pc:sldMk cId="1883698183" sldId="346"/>
            <ac:spMk id="20" creationId="{6BC74A2F-FF02-46CE-9C54-31B7783D49A7}"/>
          </ac:spMkLst>
        </pc:spChg>
        <pc:spChg chg="mod">
          <ac:chgData name="Kevin Koch" userId="e9b403a4c599b649" providerId="LiveId" clId="{118940CE-A677-4671-9EDE-8B5FE35FEA85}" dt="2018-05-24T14:25:08.883" v="13798" actId="790"/>
          <ac:spMkLst>
            <pc:docMk/>
            <pc:sldMk cId="1883698183" sldId="346"/>
            <ac:spMk id="21" creationId="{9CCE5755-F147-4DE4-B7F7-706723FD2541}"/>
          </ac:spMkLst>
        </pc:spChg>
        <pc:spChg chg="mod">
          <ac:chgData name="Kevin Koch" userId="e9b403a4c599b649" providerId="LiveId" clId="{118940CE-A677-4671-9EDE-8B5FE35FEA85}" dt="2018-05-24T14:25:08.878" v="13794" actId="790"/>
          <ac:spMkLst>
            <pc:docMk/>
            <pc:sldMk cId="1883698183" sldId="346"/>
            <ac:spMk id="24" creationId="{C7DC4614-AC5C-4B94-9751-AF61FBB80F56}"/>
          </ac:spMkLst>
        </pc:spChg>
        <pc:spChg chg="mod">
          <ac:chgData name="Kevin Koch" userId="e9b403a4c599b649" providerId="LiveId" clId="{118940CE-A677-4671-9EDE-8B5FE35FEA85}" dt="2018-05-24T14:25:08.886" v="13800" actId="790"/>
          <ac:spMkLst>
            <pc:docMk/>
            <pc:sldMk cId="1883698183" sldId="346"/>
            <ac:spMk id="26" creationId="{18536DB1-DE8D-4FC4-8AF4-445E51546CBA}"/>
          </ac:spMkLst>
        </pc:spChg>
        <pc:spChg chg="mod">
          <ac:chgData name="Kevin Koch" userId="e9b403a4c599b649" providerId="LiveId" clId="{118940CE-A677-4671-9EDE-8B5FE35FEA85}" dt="2018-05-24T14:25:08.855" v="13781" actId="790"/>
          <ac:spMkLst>
            <pc:docMk/>
            <pc:sldMk cId="1883698183" sldId="346"/>
            <ac:spMk id="27" creationId="{60E0948B-E186-4AE8-A7C8-4D714B0827DC}"/>
          </ac:spMkLst>
        </pc:spChg>
        <pc:spChg chg="mod">
          <ac:chgData name="Kevin Koch" userId="e9b403a4c599b649" providerId="LiveId" clId="{118940CE-A677-4671-9EDE-8B5FE35FEA85}" dt="2018-05-24T14:25:08.887" v="13801" actId="790"/>
          <ac:spMkLst>
            <pc:docMk/>
            <pc:sldMk cId="1883698183" sldId="346"/>
            <ac:spMk id="28" creationId="{75D2573D-29AA-4B33-A530-E11E54BB6D65}"/>
          </ac:spMkLst>
        </pc:spChg>
        <pc:spChg chg="mod">
          <ac:chgData name="Kevin Koch" userId="e9b403a4c599b649" providerId="LiveId" clId="{118940CE-A677-4671-9EDE-8B5FE35FEA85}" dt="2018-05-24T14:25:08.888" v="13802" actId="790"/>
          <ac:spMkLst>
            <pc:docMk/>
            <pc:sldMk cId="1883698183" sldId="346"/>
            <ac:spMk id="30" creationId="{20CC1073-3589-48D5-9FC0-0737377C72CC}"/>
          </ac:spMkLst>
        </pc:spChg>
        <pc:spChg chg="mod">
          <ac:chgData name="Kevin Koch" userId="e9b403a4c599b649" providerId="LiveId" clId="{118940CE-A677-4671-9EDE-8B5FE35FEA85}" dt="2018-05-24T14:25:08.889" v="13803" actId="790"/>
          <ac:spMkLst>
            <pc:docMk/>
            <pc:sldMk cId="1883698183" sldId="346"/>
            <ac:spMk id="33" creationId="{F2A6A05A-5EB7-4C9C-A5AC-0EE3F6F15EB9}"/>
          </ac:spMkLst>
        </pc:spChg>
        <pc:spChg chg="mod">
          <ac:chgData name="Kevin Koch" userId="e9b403a4c599b649" providerId="LiveId" clId="{118940CE-A677-4671-9EDE-8B5FE35FEA85}" dt="2018-05-24T14:25:08.877" v="13793" actId="790"/>
          <ac:spMkLst>
            <pc:docMk/>
            <pc:sldMk cId="1883698183" sldId="346"/>
            <ac:spMk id="34" creationId="{DB5338DE-3DF4-4EF3-963F-059542B36025}"/>
          </ac:spMkLst>
        </pc:spChg>
        <pc:spChg chg="mod">
          <ac:chgData name="Kevin Koch" userId="e9b403a4c599b649" providerId="LiveId" clId="{118940CE-A677-4671-9EDE-8B5FE35FEA85}" dt="2018-05-24T14:25:08.859" v="13782" actId="790"/>
          <ac:spMkLst>
            <pc:docMk/>
            <pc:sldMk cId="1883698183" sldId="346"/>
            <ac:spMk id="35" creationId="{469F801D-9950-40AE-B286-6DACCAFE3892}"/>
          </ac:spMkLst>
        </pc:spChg>
        <pc:spChg chg="mod">
          <ac:chgData name="Kevin Koch" userId="e9b403a4c599b649" providerId="LiveId" clId="{118940CE-A677-4671-9EDE-8B5FE35FEA85}" dt="2018-05-24T14:25:08.869" v="13786" actId="790"/>
          <ac:spMkLst>
            <pc:docMk/>
            <pc:sldMk cId="1883698183" sldId="346"/>
            <ac:spMk id="36" creationId="{18536DB1-DE8D-4FC4-8AF4-445E51546CBA}"/>
          </ac:spMkLst>
        </pc:spChg>
        <pc:spChg chg="mod">
          <ac:chgData name="Kevin Koch" userId="e9b403a4c599b649" providerId="LiveId" clId="{118940CE-A677-4671-9EDE-8B5FE35FEA85}" dt="2018-05-24T14:25:08.872" v="13788" actId="790"/>
          <ac:spMkLst>
            <pc:docMk/>
            <pc:sldMk cId="1883698183" sldId="346"/>
            <ac:spMk id="37" creationId="{20CC1073-3589-48D5-9FC0-0737377C72CC}"/>
          </ac:spMkLst>
        </pc:spChg>
        <pc:spChg chg="mod">
          <ac:chgData name="Kevin Koch" userId="e9b403a4c599b649" providerId="LiveId" clId="{118940CE-A677-4671-9EDE-8B5FE35FEA85}" dt="2018-05-24T14:25:08.874" v="13790" actId="790"/>
          <ac:spMkLst>
            <pc:docMk/>
            <pc:sldMk cId="1883698183" sldId="346"/>
            <ac:spMk id="38" creationId="{69545368-2069-466A-AF91-343404D95800}"/>
          </ac:spMkLst>
        </pc:spChg>
        <pc:spChg chg="mod">
          <ac:chgData name="Kevin Koch" userId="e9b403a4c599b649" providerId="LiveId" clId="{118940CE-A677-4671-9EDE-8B5FE35FEA85}" dt="2018-05-24T14:25:08.860" v="13783" actId="790"/>
          <ac:spMkLst>
            <pc:docMk/>
            <pc:sldMk cId="1883698183" sldId="346"/>
            <ac:spMk id="42" creationId="{3DF21CA8-CDE9-4F08-9EE6-C9BB9E4632AA}"/>
          </ac:spMkLst>
        </pc:spChg>
        <pc:spChg chg="mod">
          <ac:chgData name="Kevin Koch" userId="e9b403a4c599b649" providerId="LiveId" clId="{118940CE-A677-4671-9EDE-8B5FE35FEA85}" dt="2018-05-24T14:25:08.865" v="13785" actId="790"/>
          <ac:spMkLst>
            <pc:docMk/>
            <pc:sldMk cId="1883698183" sldId="346"/>
            <ac:spMk id="43" creationId="{6BC74A2F-FF02-46CE-9C54-31B7783D49A7}"/>
          </ac:spMkLst>
        </pc:spChg>
        <pc:spChg chg="mod">
          <ac:chgData name="Kevin Koch" userId="e9b403a4c599b649" providerId="LiveId" clId="{118940CE-A677-4671-9EDE-8B5FE35FEA85}" dt="2018-05-24T14:25:08.879" v="13795" actId="790"/>
          <ac:spMkLst>
            <pc:docMk/>
            <pc:sldMk cId="1883698183" sldId="346"/>
            <ac:spMk id="44" creationId="{22331440-60E5-43B1-9120-87B49CC42670}"/>
          </ac:spMkLst>
        </pc:spChg>
        <pc:spChg chg="mod">
          <ac:chgData name="Kevin Koch" userId="e9b403a4c599b649" providerId="LiveId" clId="{118940CE-A677-4671-9EDE-8B5FE35FEA85}" dt="2018-05-24T14:25:08.890" v="13804" actId="790"/>
          <ac:spMkLst>
            <pc:docMk/>
            <pc:sldMk cId="1883698183" sldId="346"/>
            <ac:spMk id="45" creationId="{69545368-2069-466A-AF91-343404D95800}"/>
          </ac:spMkLst>
        </pc:spChg>
        <pc:spChg chg="mod">
          <ac:chgData name="Kevin Koch" userId="e9b403a4c599b649" providerId="LiveId" clId="{118940CE-A677-4671-9EDE-8B5FE35FEA85}" dt="2018-05-24T14:25:08.891" v="13805" actId="790"/>
          <ac:spMkLst>
            <pc:docMk/>
            <pc:sldMk cId="1883698183" sldId="346"/>
            <ac:spMk id="47" creationId="{B045D8E9-44D2-40B6-8296-4325496EE073}"/>
          </ac:spMkLst>
        </pc:spChg>
        <pc:spChg chg="mod">
          <ac:chgData name="Kevin Koch" userId="e9b403a4c599b649" providerId="LiveId" clId="{118940CE-A677-4671-9EDE-8B5FE35FEA85}" dt="2018-05-24T14:25:08.892" v="13806" actId="790"/>
          <ac:spMkLst>
            <pc:docMk/>
            <pc:sldMk cId="1883698183" sldId="346"/>
            <ac:spMk id="48" creationId="{649DF11F-17A1-4000-BEFD-4F2019540C1A}"/>
          </ac:spMkLst>
        </pc:spChg>
        <pc:spChg chg="mod">
          <ac:chgData name="Kevin Koch" userId="e9b403a4c599b649" providerId="LiveId" clId="{118940CE-A677-4671-9EDE-8B5FE35FEA85}" dt="2018-05-24T14:25:08.893" v="13807" actId="790"/>
          <ac:spMkLst>
            <pc:docMk/>
            <pc:sldMk cId="1883698183" sldId="346"/>
            <ac:spMk id="49" creationId="{DB5338DE-3DF4-4EF3-963F-059542B36025}"/>
          </ac:spMkLst>
        </pc:spChg>
        <pc:spChg chg="mod">
          <ac:chgData name="Kevin Koch" userId="e9b403a4c599b649" providerId="LiveId" clId="{118940CE-A677-4671-9EDE-8B5FE35FEA85}" dt="2018-05-24T14:25:08.894" v="13808" actId="790"/>
          <ac:spMkLst>
            <pc:docMk/>
            <pc:sldMk cId="1883698183" sldId="346"/>
            <ac:spMk id="50" creationId="{C7DC4614-AC5C-4B94-9751-AF61FBB80F56}"/>
          </ac:spMkLst>
        </pc:spChg>
        <pc:spChg chg="mod">
          <ac:chgData name="Kevin Koch" userId="e9b403a4c599b649" providerId="LiveId" clId="{118940CE-A677-4671-9EDE-8B5FE35FEA85}" dt="2018-05-24T14:25:08.895" v="13809" actId="790"/>
          <ac:spMkLst>
            <pc:docMk/>
            <pc:sldMk cId="1883698183" sldId="346"/>
            <ac:spMk id="51" creationId="{22331440-60E5-43B1-9120-87B49CC42670}"/>
          </ac:spMkLst>
        </pc:spChg>
        <pc:spChg chg="mod">
          <ac:chgData name="Kevin Koch" userId="e9b403a4c599b649" providerId="LiveId" clId="{118940CE-A677-4671-9EDE-8B5FE35FEA85}" dt="2018-05-24T14:25:08.870" v="13787" actId="790"/>
          <ac:spMkLst>
            <pc:docMk/>
            <pc:sldMk cId="1883698183" sldId="346"/>
            <ac:spMk id="64" creationId="{75D2573D-29AA-4B33-A530-E11E54BB6D65}"/>
          </ac:spMkLst>
        </pc:spChg>
        <pc:spChg chg="mod">
          <ac:chgData name="Kevin Koch" userId="e9b403a4c599b649" providerId="LiveId" clId="{118940CE-A677-4671-9EDE-8B5FE35FEA85}" dt="2018-05-24T14:25:08.873" v="13789" actId="790"/>
          <ac:spMkLst>
            <pc:docMk/>
            <pc:sldMk cId="1883698183" sldId="346"/>
            <ac:spMk id="67" creationId="{F2A6A05A-5EB7-4C9C-A5AC-0EE3F6F15EB9}"/>
          </ac:spMkLst>
        </pc:spChg>
        <pc:spChg chg="mod">
          <ac:chgData name="Kevin Koch" userId="e9b403a4c599b649" providerId="LiveId" clId="{118940CE-A677-4671-9EDE-8B5FE35FEA85}" dt="2018-05-24T14:25:08.875" v="13791" actId="790"/>
          <ac:spMkLst>
            <pc:docMk/>
            <pc:sldMk cId="1883698183" sldId="346"/>
            <ac:spMk id="68" creationId="{B045D8E9-44D2-40B6-8296-4325496EE073}"/>
          </ac:spMkLst>
        </pc:spChg>
      </pc:sldChg>
      <pc:sldChg chg="addSp modSp">
        <pc:chgData name="Kevin Koch" userId="e9b403a4c599b649" providerId="LiveId" clId="{118940CE-A677-4671-9EDE-8B5FE35FEA85}" dt="2018-05-24T14:33:10.493" v="14764" actId="1076"/>
        <pc:sldMkLst>
          <pc:docMk/>
          <pc:sldMk cId="1031636321" sldId="349"/>
        </pc:sldMkLst>
        <pc:spChg chg="mod">
          <ac:chgData name="Kevin Koch" userId="e9b403a4c599b649" providerId="LiveId" clId="{118940CE-A677-4671-9EDE-8B5FE35FEA85}" dt="2018-05-24T14:25:09.348" v="14140" actId="790"/>
          <ac:spMkLst>
            <pc:docMk/>
            <pc:sldMk cId="1031636321" sldId="349"/>
            <ac:spMk id="3" creationId="{D6AC90DF-2FB0-42D5-B65F-B6116432EDD1}"/>
          </ac:spMkLst>
        </pc:spChg>
        <pc:spChg chg="mod">
          <ac:chgData name="Kevin Koch" userId="e9b403a4c599b649" providerId="LiveId" clId="{118940CE-A677-4671-9EDE-8B5FE35FEA85}" dt="2018-05-24T14:25:09.349" v="14141" actId="790"/>
          <ac:spMkLst>
            <pc:docMk/>
            <pc:sldMk cId="1031636321" sldId="349"/>
            <ac:spMk id="5" creationId="{00000000-0000-0000-0000-000000000000}"/>
          </ac:spMkLst>
        </pc:spChg>
        <pc:spChg chg="mod">
          <ac:chgData name="Kevin Koch" userId="e9b403a4c599b649" providerId="LiveId" clId="{118940CE-A677-4671-9EDE-8B5FE35FEA85}" dt="2018-05-24T14:25:09.351" v="14142" actId="790"/>
          <ac:spMkLst>
            <pc:docMk/>
            <pc:sldMk cId="1031636321" sldId="349"/>
            <ac:spMk id="6" creationId="{45C7738F-1321-4CAD-A51F-AC92AA82E4F0}"/>
          </ac:spMkLst>
        </pc:spChg>
        <pc:spChg chg="mod">
          <ac:chgData name="Kevin Koch" userId="e9b403a4c599b649" providerId="LiveId" clId="{118940CE-A677-4671-9EDE-8B5FE35FEA85}" dt="2018-05-24T14:25:09.356" v="14144" actId="790"/>
          <ac:spMkLst>
            <pc:docMk/>
            <pc:sldMk cId="1031636321" sldId="349"/>
            <ac:spMk id="7" creationId="{735C6C45-115C-429B-96A8-1080D1D4B78F}"/>
          </ac:spMkLst>
        </pc:spChg>
        <pc:spChg chg="add">
          <ac:chgData name="Kevin Koch" userId="e9b403a4c599b649" providerId="LiveId" clId="{118940CE-A677-4671-9EDE-8B5FE35FEA85}" dt="2018-05-24T14:33:10.493" v="14764" actId="1076"/>
          <ac:spMkLst>
            <pc:docMk/>
            <pc:sldMk cId="1031636321" sldId="349"/>
            <ac:spMk id="8" creationId="{2A221D3B-5F92-4775-AD42-AF53658511E4}"/>
          </ac:spMkLst>
        </pc:spChg>
        <pc:spChg chg="mod">
          <ac:chgData name="Kevin Koch" userId="e9b403a4c599b649" providerId="LiveId" clId="{118940CE-A677-4671-9EDE-8B5FE35FEA85}" dt="2018-05-24T14:25:09.355" v="14143" actId="790"/>
          <ac:spMkLst>
            <pc:docMk/>
            <pc:sldMk cId="1031636321" sldId="349"/>
            <ac:spMk id="20" creationId="{FBE573E8-D6FE-4846-B034-A851CA468CAE}"/>
          </ac:spMkLst>
        </pc:spChg>
      </pc:sldChg>
      <pc:sldChg chg="addSp modSp modNotesTx">
        <pc:chgData name="Kevin Koch" userId="e9b403a4c599b649" providerId="LiveId" clId="{118940CE-A677-4671-9EDE-8B5FE35FEA85}" dt="2018-05-24T14:32:33.283" v="14747" actId="1076"/>
        <pc:sldMkLst>
          <pc:docMk/>
          <pc:sldMk cId="3463506696" sldId="351"/>
        </pc:sldMkLst>
        <pc:spChg chg="mod">
          <ac:chgData name="Kevin Koch" userId="e9b403a4c599b649" providerId="LiveId" clId="{118940CE-A677-4671-9EDE-8B5FE35FEA85}" dt="2018-05-24T14:25:08.962" v="13863" actId="790"/>
          <ac:spMkLst>
            <pc:docMk/>
            <pc:sldMk cId="3463506696" sldId="351"/>
            <ac:spMk id="3" creationId="{D6AC90DF-2FB0-42D5-B65F-B6116432EDD1}"/>
          </ac:spMkLst>
        </pc:spChg>
        <pc:spChg chg="mod">
          <ac:chgData name="Kevin Koch" userId="e9b403a4c599b649" providerId="LiveId" clId="{118940CE-A677-4671-9EDE-8B5FE35FEA85}" dt="2018-05-24T14:25:08.965" v="13865" actId="790"/>
          <ac:spMkLst>
            <pc:docMk/>
            <pc:sldMk cId="3463506696" sldId="351"/>
            <ac:spMk id="5" creationId="{00000000-0000-0000-0000-000000000000}"/>
          </ac:spMkLst>
        </pc:spChg>
        <pc:spChg chg="mod">
          <ac:chgData name="Kevin Koch" userId="e9b403a4c599b649" providerId="LiveId" clId="{118940CE-A677-4671-9EDE-8B5FE35FEA85}" dt="2018-05-24T14:25:08.966" v="13866" actId="790"/>
          <ac:spMkLst>
            <pc:docMk/>
            <pc:sldMk cId="3463506696" sldId="351"/>
            <ac:spMk id="7" creationId="{735C6C45-115C-429B-96A8-1080D1D4B78F}"/>
          </ac:spMkLst>
        </pc:spChg>
        <pc:spChg chg="mod">
          <ac:chgData name="Kevin Koch" userId="e9b403a4c599b649" providerId="LiveId" clId="{118940CE-A677-4671-9EDE-8B5FE35FEA85}" dt="2018-05-24T14:25:08.967" v="13867" actId="790"/>
          <ac:spMkLst>
            <pc:docMk/>
            <pc:sldMk cId="3463506696" sldId="351"/>
            <ac:spMk id="9" creationId="{BE1DF6E3-A560-4246-8441-CBAC70655F4C}"/>
          </ac:spMkLst>
        </pc:spChg>
        <pc:spChg chg="mod">
          <ac:chgData name="Kevin Koch" userId="e9b403a4c599b649" providerId="LiveId" clId="{118940CE-A677-4671-9EDE-8B5FE35FEA85}" dt="2018-05-24T14:25:08.964" v="13864" actId="790"/>
          <ac:spMkLst>
            <pc:docMk/>
            <pc:sldMk cId="3463506696" sldId="351"/>
            <ac:spMk id="10" creationId="{EB1FF2E3-0F45-4B80-ADB8-D710548C2B04}"/>
          </ac:spMkLst>
        </pc:spChg>
        <pc:spChg chg="mod">
          <ac:chgData name="Kevin Koch" userId="e9b403a4c599b649" providerId="LiveId" clId="{118940CE-A677-4671-9EDE-8B5FE35FEA85}" dt="2018-05-24T14:25:08.968" v="13868" actId="790"/>
          <ac:spMkLst>
            <pc:docMk/>
            <pc:sldMk cId="3463506696" sldId="351"/>
            <ac:spMk id="27" creationId="{9587C935-AD3F-4460-93D7-9AEAA09FE734}"/>
          </ac:spMkLst>
        </pc:spChg>
        <pc:spChg chg="mod">
          <ac:chgData name="Kevin Koch" userId="e9b403a4c599b649" providerId="LiveId" clId="{118940CE-A677-4671-9EDE-8B5FE35FEA85}" dt="2018-05-24T14:25:08.970" v="13869" actId="790"/>
          <ac:spMkLst>
            <pc:docMk/>
            <pc:sldMk cId="3463506696" sldId="351"/>
            <ac:spMk id="28" creationId="{478F1BE1-5946-4706-9661-62BB12D77832}"/>
          </ac:spMkLst>
        </pc:spChg>
        <pc:spChg chg="mod">
          <ac:chgData name="Kevin Koch" userId="e9b403a4c599b649" providerId="LiveId" clId="{118940CE-A677-4671-9EDE-8B5FE35FEA85}" dt="2018-05-24T14:25:08.971" v="13870" actId="790"/>
          <ac:spMkLst>
            <pc:docMk/>
            <pc:sldMk cId="3463506696" sldId="351"/>
            <ac:spMk id="29" creationId="{C0AA5E3A-2F7D-458D-8384-350729A57768}"/>
          </ac:spMkLst>
        </pc:spChg>
        <pc:spChg chg="mod">
          <ac:chgData name="Kevin Koch" userId="e9b403a4c599b649" providerId="LiveId" clId="{118940CE-A677-4671-9EDE-8B5FE35FEA85}" dt="2018-05-24T14:25:08.972" v="13871" actId="790"/>
          <ac:spMkLst>
            <pc:docMk/>
            <pc:sldMk cId="3463506696" sldId="351"/>
            <ac:spMk id="30" creationId="{9BB6113F-6F44-4654-BDA6-196A99B8E6C8}"/>
          </ac:spMkLst>
        </pc:spChg>
        <pc:spChg chg="add">
          <ac:chgData name="Kevin Koch" userId="e9b403a4c599b649" providerId="LiveId" clId="{118940CE-A677-4671-9EDE-8B5FE35FEA85}" dt="2018-05-24T14:32:33.283" v="14747" actId="1076"/>
          <ac:spMkLst>
            <pc:docMk/>
            <pc:sldMk cId="3463506696" sldId="351"/>
            <ac:spMk id="38" creationId="{7DDCC415-EEF2-42D6-9724-149772B09C29}"/>
          </ac:spMkLst>
        </pc:spChg>
        <pc:spChg chg="mod">
          <ac:chgData name="Kevin Koch" userId="e9b403a4c599b649" providerId="LiveId" clId="{118940CE-A677-4671-9EDE-8B5FE35FEA85}" dt="2018-05-24T14:25:08.973" v="13872" actId="790"/>
          <ac:spMkLst>
            <pc:docMk/>
            <pc:sldMk cId="3463506696" sldId="351"/>
            <ac:spMk id="43" creationId="{CC963B84-2FBE-4F07-9B90-6DF10D5C57CB}"/>
          </ac:spMkLst>
        </pc:spChg>
        <pc:spChg chg="mod">
          <ac:chgData name="Kevin Koch" userId="e9b403a4c599b649" providerId="LiveId" clId="{118940CE-A677-4671-9EDE-8B5FE35FEA85}" dt="2018-05-24T14:25:08.974" v="13873" actId="790"/>
          <ac:spMkLst>
            <pc:docMk/>
            <pc:sldMk cId="3463506696" sldId="351"/>
            <ac:spMk id="44" creationId="{C2DC0A0D-C9C1-48FD-9411-FC45980C2D7A}"/>
          </ac:spMkLst>
        </pc:spChg>
        <pc:spChg chg="mod">
          <ac:chgData name="Kevin Koch" userId="e9b403a4c599b649" providerId="LiveId" clId="{118940CE-A677-4671-9EDE-8B5FE35FEA85}" dt="2018-05-24T14:25:08.975" v="13874" actId="790"/>
          <ac:spMkLst>
            <pc:docMk/>
            <pc:sldMk cId="3463506696" sldId="351"/>
            <ac:spMk id="45" creationId="{6F2A88E4-5E03-412A-80E3-A58452523D7A}"/>
          </ac:spMkLst>
        </pc:spChg>
        <pc:spChg chg="mod">
          <ac:chgData name="Kevin Koch" userId="e9b403a4c599b649" providerId="LiveId" clId="{118940CE-A677-4671-9EDE-8B5FE35FEA85}" dt="2018-05-24T14:25:08.976" v="13875" actId="790"/>
          <ac:spMkLst>
            <pc:docMk/>
            <pc:sldMk cId="3463506696" sldId="351"/>
            <ac:spMk id="47" creationId="{0655133A-7AF9-4AC7-BFB2-25D025262899}"/>
          </ac:spMkLst>
        </pc:spChg>
        <pc:spChg chg="mod">
          <ac:chgData name="Kevin Koch" userId="e9b403a4c599b649" providerId="LiveId" clId="{118940CE-A677-4671-9EDE-8B5FE35FEA85}" dt="2018-05-24T14:25:08.977" v="13876" actId="790"/>
          <ac:spMkLst>
            <pc:docMk/>
            <pc:sldMk cId="3463506696" sldId="351"/>
            <ac:spMk id="48" creationId="{AE91E393-F6A8-46B4-9AA5-D29A96F60BFD}"/>
          </ac:spMkLst>
        </pc:spChg>
        <pc:spChg chg="mod">
          <ac:chgData name="Kevin Koch" userId="e9b403a4c599b649" providerId="LiveId" clId="{118940CE-A677-4671-9EDE-8B5FE35FEA85}" dt="2018-05-24T14:25:08.978" v="13877" actId="790"/>
          <ac:spMkLst>
            <pc:docMk/>
            <pc:sldMk cId="3463506696" sldId="351"/>
            <ac:spMk id="49" creationId="{02A5EDF1-AB5F-405A-906C-3092641CF235}"/>
          </ac:spMkLst>
        </pc:spChg>
        <pc:spChg chg="mod">
          <ac:chgData name="Kevin Koch" userId="e9b403a4c599b649" providerId="LiveId" clId="{118940CE-A677-4671-9EDE-8B5FE35FEA85}" dt="2018-05-24T14:25:08.979" v="13878" actId="790"/>
          <ac:spMkLst>
            <pc:docMk/>
            <pc:sldMk cId="3463506696" sldId="351"/>
            <ac:spMk id="57" creationId="{648F7E0A-2C03-4EA9-AE23-15EE98AB5C00}"/>
          </ac:spMkLst>
        </pc:spChg>
      </pc:sldChg>
      <pc:sldChg chg="addSp delSp modSp ord modNotesTx">
        <pc:chgData name="Kevin Koch" userId="e9b403a4c599b649" providerId="LiveId" clId="{118940CE-A677-4671-9EDE-8B5FE35FEA85}" dt="2018-05-27T18:34:11.640" v="15875"/>
        <pc:sldMkLst>
          <pc:docMk/>
          <pc:sldMk cId="2303126487" sldId="353"/>
        </pc:sldMkLst>
        <pc:spChg chg="mod ord">
          <ac:chgData name="Kevin Koch" userId="e9b403a4c599b649" providerId="LiveId" clId="{118940CE-A677-4671-9EDE-8B5FE35FEA85}" dt="2018-05-24T15:15:23.183" v="15645" actId="1036"/>
          <ac:spMkLst>
            <pc:docMk/>
            <pc:sldMk cId="2303126487" sldId="353"/>
            <ac:spMk id="3" creationId="{D6AC90DF-2FB0-42D5-B65F-B6116432EDD1}"/>
          </ac:spMkLst>
        </pc:spChg>
        <pc:spChg chg="mod ord">
          <ac:chgData name="Kevin Koch" userId="e9b403a4c599b649" providerId="LiveId" clId="{118940CE-A677-4671-9EDE-8B5FE35FEA85}" dt="2018-05-24T15:15:23.185" v="15649" actId="1036"/>
          <ac:spMkLst>
            <pc:docMk/>
            <pc:sldMk cId="2303126487" sldId="353"/>
            <ac:spMk id="5" creationId="{00000000-0000-0000-0000-000000000000}"/>
          </ac:spMkLst>
        </pc:spChg>
        <pc:spChg chg="mod ord">
          <ac:chgData name="Kevin Koch" userId="e9b403a4c599b649" providerId="LiveId" clId="{118940CE-A677-4671-9EDE-8B5FE35FEA85}" dt="2018-05-24T15:15:23.185" v="15651" actId="1036"/>
          <ac:spMkLst>
            <pc:docMk/>
            <pc:sldMk cId="2303126487" sldId="353"/>
            <ac:spMk id="6" creationId="{45C7738F-1321-4CAD-A51F-AC92AA82E4F0}"/>
          </ac:spMkLst>
        </pc:spChg>
        <pc:spChg chg="add mod ord">
          <ac:chgData name="Kevin Koch" userId="e9b403a4c599b649" providerId="LiveId" clId="{118940CE-A677-4671-9EDE-8B5FE35FEA85}" dt="2018-05-24T15:15:23.187" v="15655" actId="1036"/>
          <ac:spMkLst>
            <pc:docMk/>
            <pc:sldMk cId="2303126487" sldId="353"/>
            <ac:spMk id="7" creationId="{295E18B6-741C-48E8-8691-C7959C52D472}"/>
          </ac:spMkLst>
        </pc:spChg>
        <pc:graphicFrameChg chg="mod ord">
          <ac:chgData name="Kevin Koch" userId="e9b403a4c599b649" providerId="LiveId" clId="{118940CE-A677-4671-9EDE-8B5FE35FEA85}" dt="2018-05-24T15:15:23.230" v="15657" actId="1036"/>
          <ac:graphicFrameMkLst>
            <pc:docMk/>
            <pc:sldMk cId="2303126487" sldId="353"/>
            <ac:graphicFrameMk id="2" creationId="{DD0A817A-E0C5-488A-A4E3-DD329FA00EE7}"/>
          </ac:graphicFrameMkLst>
        </pc:graphicFrameChg>
        <pc:picChg chg="del mod ord">
          <ac:chgData name="Kevin Koch" userId="e9b403a4c599b649" providerId="LiveId" clId="{118940CE-A677-4671-9EDE-8B5FE35FEA85}" dt="2018-05-24T15:15:23.942" v="15658" actId="478"/>
          <ac:picMkLst>
            <pc:docMk/>
            <pc:sldMk cId="2303126487" sldId="353"/>
            <ac:picMk id="8" creationId="{F940B296-8E14-4034-9970-9A1253AFF762}"/>
          </ac:picMkLst>
        </pc:picChg>
        <pc:picChg chg="add mod ord">
          <ac:chgData name="Kevin Koch" userId="e9b403a4c599b649" providerId="LiveId" clId="{118940CE-A677-4671-9EDE-8B5FE35FEA85}" dt="2018-05-24T15:15:25.495" v="15667" actId="1036"/>
          <ac:picMkLst>
            <pc:docMk/>
            <pc:sldMk cId="2303126487" sldId="353"/>
            <ac:picMk id="9" creationId="{E349F34B-0422-46AF-AEA1-0FEAB1E1DF06}"/>
          </ac:picMkLst>
        </pc:picChg>
      </pc:sldChg>
      <pc:sldChg chg="addSp modSp ord modNotesTx">
        <pc:chgData name="Kevin Koch" userId="e9b403a4c599b649" providerId="LiveId" clId="{118940CE-A677-4671-9EDE-8B5FE35FEA85}" dt="2018-05-27T18:33:57.128" v="15874"/>
        <pc:sldMkLst>
          <pc:docMk/>
          <pc:sldMk cId="514296151" sldId="354"/>
        </pc:sldMkLst>
        <pc:spChg chg="mod">
          <ac:chgData name="Kevin Koch" userId="e9b403a4c599b649" providerId="LiveId" clId="{118940CE-A677-4671-9EDE-8B5FE35FEA85}" dt="2018-05-24T14:25:08.980" v="13879" actId="790"/>
          <ac:spMkLst>
            <pc:docMk/>
            <pc:sldMk cId="514296151" sldId="354"/>
            <ac:spMk id="3" creationId="{D6AC90DF-2FB0-42D5-B65F-B6116432EDD1}"/>
          </ac:spMkLst>
        </pc:spChg>
        <pc:spChg chg="mod">
          <ac:chgData name="Kevin Koch" userId="e9b403a4c599b649" providerId="LiveId" clId="{118940CE-A677-4671-9EDE-8B5FE35FEA85}" dt="2018-05-24T14:25:08.981" v="13880" actId="790"/>
          <ac:spMkLst>
            <pc:docMk/>
            <pc:sldMk cId="514296151" sldId="354"/>
            <ac:spMk id="5" creationId="{00000000-0000-0000-0000-000000000000}"/>
          </ac:spMkLst>
        </pc:spChg>
        <pc:spChg chg="mod">
          <ac:chgData name="Kevin Koch" userId="e9b403a4c599b649" providerId="LiveId" clId="{118940CE-A677-4671-9EDE-8B5FE35FEA85}" dt="2018-05-24T14:25:08.982" v="13881" actId="790"/>
          <ac:spMkLst>
            <pc:docMk/>
            <pc:sldMk cId="514296151" sldId="354"/>
            <ac:spMk id="6" creationId="{45C7738F-1321-4CAD-A51F-AC92AA82E4F0}"/>
          </ac:spMkLst>
        </pc:spChg>
        <pc:spChg chg="add">
          <ac:chgData name="Kevin Koch" userId="e9b403a4c599b649" providerId="LiveId" clId="{118940CE-A677-4671-9EDE-8B5FE35FEA85}" dt="2018-05-24T14:32:35.020" v="14748" actId="1076"/>
          <ac:spMkLst>
            <pc:docMk/>
            <pc:sldMk cId="514296151" sldId="354"/>
            <ac:spMk id="7" creationId="{89155BF9-B246-42BB-A26E-0A20932F967B}"/>
          </ac:spMkLst>
        </pc:spChg>
      </pc:sldChg>
      <pc:sldChg chg="addSp modSp modNotesTx">
        <pc:chgData name="Kevin Koch" userId="e9b403a4c599b649" providerId="LiveId" clId="{118940CE-A677-4671-9EDE-8B5FE35FEA85}" dt="2018-05-24T14:32:42.173" v="14753" actId="1076"/>
        <pc:sldMkLst>
          <pc:docMk/>
          <pc:sldMk cId="3214106259" sldId="355"/>
        </pc:sldMkLst>
        <pc:spChg chg="mod">
          <ac:chgData name="Kevin Koch" userId="e9b403a4c599b649" providerId="LiveId" clId="{118940CE-A677-4671-9EDE-8B5FE35FEA85}" dt="2018-05-24T14:25:09.014" v="13908" actId="790"/>
          <ac:spMkLst>
            <pc:docMk/>
            <pc:sldMk cId="3214106259" sldId="355"/>
            <ac:spMk id="3" creationId="{D6AC90DF-2FB0-42D5-B65F-B6116432EDD1}"/>
          </ac:spMkLst>
        </pc:spChg>
        <pc:spChg chg="mod">
          <ac:chgData name="Kevin Koch" userId="e9b403a4c599b649" providerId="LiveId" clId="{118940CE-A677-4671-9EDE-8B5FE35FEA85}" dt="2018-05-24T14:25:09.015" v="13909" actId="790"/>
          <ac:spMkLst>
            <pc:docMk/>
            <pc:sldMk cId="3214106259" sldId="355"/>
            <ac:spMk id="5" creationId="{00000000-0000-0000-0000-000000000000}"/>
          </ac:spMkLst>
        </pc:spChg>
        <pc:spChg chg="mod">
          <ac:chgData name="Kevin Koch" userId="e9b403a4c599b649" providerId="LiveId" clId="{118940CE-A677-4671-9EDE-8B5FE35FEA85}" dt="2018-05-24T14:25:09.016" v="13910" actId="790"/>
          <ac:spMkLst>
            <pc:docMk/>
            <pc:sldMk cId="3214106259" sldId="355"/>
            <ac:spMk id="6" creationId="{45C7738F-1321-4CAD-A51F-AC92AA82E4F0}"/>
          </ac:spMkLst>
        </pc:spChg>
        <pc:spChg chg="add">
          <ac:chgData name="Kevin Koch" userId="e9b403a4c599b649" providerId="LiveId" clId="{118940CE-A677-4671-9EDE-8B5FE35FEA85}" dt="2018-05-24T14:32:42.173" v="14753" actId="1076"/>
          <ac:spMkLst>
            <pc:docMk/>
            <pc:sldMk cId="3214106259" sldId="355"/>
            <ac:spMk id="7" creationId="{22B1A8BE-E371-4442-83D0-A24DC981A228}"/>
          </ac:spMkLst>
        </pc:spChg>
      </pc:sldChg>
      <pc:sldChg chg="addSp delSp modSp ord">
        <pc:chgData name="Kevin Koch" userId="e9b403a4c599b649" providerId="LiveId" clId="{118940CE-A677-4671-9EDE-8B5FE35FEA85}" dt="2018-05-24T14:32:47.957" v="14755" actId="1076"/>
        <pc:sldMkLst>
          <pc:docMk/>
          <pc:sldMk cId="123074083" sldId="356"/>
        </pc:sldMkLst>
        <pc:spChg chg="mod">
          <ac:chgData name="Kevin Koch" userId="e9b403a4c599b649" providerId="LiveId" clId="{118940CE-A677-4671-9EDE-8B5FE35FEA85}" dt="2018-05-24T14:25:09.060" v="13941" actId="790"/>
          <ac:spMkLst>
            <pc:docMk/>
            <pc:sldMk cId="123074083" sldId="356"/>
            <ac:spMk id="3" creationId="{D6AC90DF-2FB0-42D5-B65F-B6116432EDD1}"/>
          </ac:spMkLst>
        </pc:spChg>
        <pc:spChg chg="mod">
          <ac:chgData name="Kevin Koch" userId="e9b403a4c599b649" providerId="LiveId" clId="{118940CE-A677-4671-9EDE-8B5FE35FEA85}" dt="2018-05-24T14:25:09.060" v="13942" actId="790"/>
          <ac:spMkLst>
            <pc:docMk/>
            <pc:sldMk cId="123074083" sldId="356"/>
            <ac:spMk id="5" creationId="{00000000-0000-0000-0000-000000000000}"/>
          </ac:spMkLst>
        </pc:spChg>
        <pc:spChg chg="mod">
          <ac:chgData name="Kevin Koch" userId="e9b403a4c599b649" providerId="LiveId" clId="{118940CE-A677-4671-9EDE-8B5FE35FEA85}" dt="2018-05-24T14:25:09.062" v="13943" actId="790"/>
          <ac:spMkLst>
            <pc:docMk/>
            <pc:sldMk cId="123074083" sldId="356"/>
            <ac:spMk id="6" creationId="{45C7738F-1321-4CAD-A51F-AC92AA82E4F0}"/>
          </ac:spMkLst>
        </pc:spChg>
        <pc:spChg chg="mod">
          <ac:chgData name="Kevin Koch" userId="e9b403a4c599b649" providerId="LiveId" clId="{118940CE-A677-4671-9EDE-8B5FE35FEA85}" dt="2018-05-24T14:25:09.068" v="13948" actId="790"/>
          <ac:spMkLst>
            <pc:docMk/>
            <pc:sldMk cId="123074083" sldId="356"/>
            <ac:spMk id="15" creationId="{CBC597F0-7336-4593-9BD5-8A944860A2FC}"/>
          </ac:spMkLst>
        </pc:spChg>
        <pc:spChg chg="mod">
          <ac:chgData name="Kevin Koch" userId="e9b403a4c599b649" providerId="LiveId" clId="{118940CE-A677-4671-9EDE-8B5FE35FEA85}" dt="2018-05-24T14:25:09.069" v="13949" actId="790"/>
          <ac:spMkLst>
            <pc:docMk/>
            <pc:sldMk cId="123074083" sldId="356"/>
            <ac:spMk id="16" creationId="{E62A40F6-3A15-4362-A355-4AA687E21065}"/>
          </ac:spMkLst>
        </pc:spChg>
        <pc:spChg chg="mod">
          <ac:chgData name="Kevin Koch" userId="e9b403a4c599b649" providerId="LiveId" clId="{118940CE-A677-4671-9EDE-8B5FE35FEA85}" dt="2018-05-24T14:25:09.063" v="13944" actId="790"/>
          <ac:spMkLst>
            <pc:docMk/>
            <pc:sldMk cId="123074083" sldId="356"/>
            <ac:spMk id="20" creationId="{FBE573E8-D6FE-4846-B034-A851CA468CAE}"/>
          </ac:spMkLst>
        </pc:spChg>
        <pc:spChg chg="mod">
          <ac:chgData name="Kevin Koch" userId="e9b403a4c599b649" providerId="LiveId" clId="{118940CE-A677-4671-9EDE-8B5FE35FEA85}" dt="2018-05-24T14:25:09.064" v="13945" actId="790"/>
          <ac:spMkLst>
            <pc:docMk/>
            <pc:sldMk cId="123074083" sldId="356"/>
            <ac:spMk id="22" creationId="{97A3BBCB-AE34-4EAE-9DC3-4EE5A7BF19EF}"/>
          </ac:spMkLst>
        </pc:spChg>
        <pc:spChg chg="mod">
          <ac:chgData name="Kevin Koch" userId="e9b403a4c599b649" providerId="LiveId" clId="{118940CE-A677-4671-9EDE-8B5FE35FEA85}" dt="2018-05-24T14:25:09.065" v="13946" actId="790"/>
          <ac:spMkLst>
            <pc:docMk/>
            <pc:sldMk cId="123074083" sldId="356"/>
            <ac:spMk id="23" creationId="{4F6C87A4-04A3-4111-8D5E-ED14F0ABED89}"/>
          </ac:spMkLst>
        </pc:spChg>
        <pc:spChg chg="mod">
          <ac:chgData name="Kevin Koch" userId="e9b403a4c599b649" providerId="LiveId" clId="{118940CE-A677-4671-9EDE-8B5FE35FEA85}" dt="2018-05-24T14:25:09.066" v="13947" actId="790"/>
          <ac:spMkLst>
            <pc:docMk/>
            <pc:sldMk cId="123074083" sldId="356"/>
            <ac:spMk id="24" creationId="{39AA6BD6-612E-4AEF-AA31-70DB7B74E797}"/>
          </ac:spMkLst>
        </pc:spChg>
        <pc:spChg chg="add">
          <ac:chgData name="Kevin Koch" userId="e9b403a4c599b649" providerId="LiveId" clId="{118940CE-A677-4671-9EDE-8B5FE35FEA85}" dt="2018-05-24T14:32:47.957" v="14755" actId="1076"/>
          <ac:spMkLst>
            <pc:docMk/>
            <pc:sldMk cId="123074083" sldId="356"/>
            <ac:spMk id="25" creationId="{C9227F6A-E2E2-4D11-8F3A-7919C103D87F}"/>
          </ac:spMkLst>
        </pc:spChg>
        <pc:spChg chg="mod">
          <ac:chgData name="Kevin Koch" userId="e9b403a4c599b649" providerId="LiveId" clId="{118940CE-A677-4671-9EDE-8B5FE35FEA85}" dt="2018-05-24T14:25:09.070" v="13950" actId="790"/>
          <ac:spMkLst>
            <pc:docMk/>
            <pc:sldMk cId="123074083" sldId="356"/>
            <ac:spMk id="26" creationId="{065DDD0D-C641-46C2-A0B9-4D12E593A227}"/>
          </ac:spMkLst>
        </pc:spChg>
        <pc:spChg chg="mod">
          <ac:chgData name="Kevin Koch" userId="e9b403a4c599b649" providerId="LiveId" clId="{118940CE-A677-4671-9EDE-8B5FE35FEA85}" dt="2018-05-24T14:25:09.072" v="13951" actId="790"/>
          <ac:spMkLst>
            <pc:docMk/>
            <pc:sldMk cId="123074083" sldId="356"/>
            <ac:spMk id="27" creationId="{CFA03305-B675-4807-B597-33638E35B801}"/>
          </ac:spMkLst>
        </pc:spChg>
        <pc:spChg chg="mod">
          <ac:chgData name="Kevin Koch" userId="e9b403a4c599b649" providerId="LiveId" clId="{118940CE-A677-4671-9EDE-8B5FE35FEA85}" dt="2018-05-24T14:25:09.073" v="13952" actId="790"/>
          <ac:spMkLst>
            <pc:docMk/>
            <pc:sldMk cId="123074083" sldId="356"/>
            <ac:spMk id="28" creationId="{4A9D2A23-2AAE-4D96-8673-22D7D57DF41A}"/>
          </ac:spMkLst>
        </pc:spChg>
        <pc:spChg chg="mod">
          <ac:chgData name="Kevin Koch" userId="e9b403a4c599b649" providerId="LiveId" clId="{118940CE-A677-4671-9EDE-8B5FE35FEA85}" dt="2018-05-24T14:25:09.074" v="13953" actId="790"/>
          <ac:spMkLst>
            <pc:docMk/>
            <pc:sldMk cId="123074083" sldId="356"/>
            <ac:spMk id="29" creationId="{CD3A64E1-ADE1-47B7-847A-8C06298DC296}"/>
          </ac:spMkLst>
        </pc:spChg>
        <pc:spChg chg="mod">
          <ac:chgData name="Kevin Koch" userId="e9b403a4c599b649" providerId="LiveId" clId="{118940CE-A677-4671-9EDE-8B5FE35FEA85}" dt="2018-05-24T14:25:09.075" v="13954" actId="790"/>
          <ac:spMkLst>
            <pc:docMk/>
            <pc:sldMk cId="123074083" sldId="356"/>
            <ac:spMk id="30" creationId="{340ED1D6-4E4C-4302-B843-060C96B16871}"/>
          </ac:spMkLst>
        </pc:spChg>
        <pc:spChg chg="mod">
          <ac:chgData name="Kevin Koch" userId="e9b403a4c599b649" providerId="LiveId" clId="{118940CE-A677-4671-9EDE-8B5FE35FEA85}" dt="2018-05-24T14:25:09.076" v="13955" actId="790"/>
          <ac:spMkLst>
            <pc:docMk/>
            <pc:sldMk cId="123074083" sldId="356"/>
            <ac:spMk id="31" creationId="{CC5B2C00-3717-41A7-9319-580E1BB49F27}"/>
          </ac:spMkLst>
        </pc:spChg>
        <pc:spChg chg="del">
          <ac:chgData name="Kevin Koch" userId="e9b403a4c599b649" providerId="LiveId" clId="{118940CE-A677-4671-9EDE-8B5FE35FEA85}" dt="2018-05-24T09:26:21.177" v="11866" actId="478"/>
          <ac:spMkLst>
            <pc:docMk/>
            <pc:sldMk cId="123074083" sldId="356"/>
            <ac:spMk id="33" creationId="{D8F14E59-735C-47B2-822F-E6602223AC68}"/>
          </ac:spMkLst>
        </pc:spChg>
        <pc:picChg chg="mod">
          <ac:chgData name="Kevin Koch" userId="e9b403a4c599b649" providerId="LiveId" clId="{118940CE-A677-4671-9EDE-8B5FE35FEA85}" dt="2018-05-24T09:26:28.191" v="11881" actId="1036"/>
          <ac:picMkLst>
            <pc:docMk/>
            <pc:sldMk cId="123074083" sldId="356"/>
            <ac:picMk id="17" creationId="{CC615B02-097A-429E-A38A-ADC7FF9D31FC}"/>
          </ac:picMkLst>
        </pc:picChg>
        <pc:picChg chg="mod">
          <ac:chgData name="Kevin Koch" userId="e9b403a4c599b649" providerId="LiveId" clId="{118940CE-A677-4671-9EDE-8B5FE35FEA85}" dt="2018-05-24T09:26:28.191" v="11881" actId="1036"/>
          <ac:picMkLst>
            <pc:docMk/>
            <pc:sldMk cId="123074083" sldId="356"/>
            <ac:picMk id="19" creationId="{CA42E704-8BB3-4A6B-8315-A3A8156709DC}"/>
          </ac:picMkLst>
        </pc:picChg>
        <pc:picChg chg="mod">
          <ac:chgData name="Kevin Koch" userId="e9b403a4c599b649" providerId="LiveId" clId="{118940CE-A677-4671-9EDE-8B5FE35FEA85}" dt="2018-05-24T09:26:28.191" v="11881" actId="1036"/>
          <ac:picMkLst>
            <pc:docMk/>
            <pc:sldMk cId="123074083" sldId="356"/>
            <ac:picMk id="21" creationId="{73283E45-B921-4231-95B9-4BE7CA8F2B98}"/>
          </ac:picMkLst>
        </pc:picChg>
      </pc:sldChg>
      <pc:sldChg chg="addSp modSp ord modNotesTx">
        <pc:chgData name="Kevin Koch" userId="e9b403a4c599b649" providerId="LiveId" clId="{118940CE-A677-4671-9EDE-8B5FE35FEA85}" dt="2018-05-24T14:33:20.390" v="14770" actId="1076"/>
        <pc:sldMkLst>
          <pc:docMk/>
          <pc:sldMk cId="4272594725" sldId="357"/>
        </pc:sldMkLst>
        <pc:spChg chg="mod">
          <ac:chgData name="Kevin Koch" userId="e9b403a4c599b649" providerId="LiveId" clId="{118940CE-A677-4671-9EDE-8B5FE35FEA85}" dt="2018-05-24T14:25:09.401" v="14178" actId="790"/>
          <ac:spMkLst>
            <pc:docMk/>
            <pc:sldMk cId="4272594725" sldId="357"/>
            <ac:spMk id="3" creationId="{D6AC90DF-2FB0-42D5-B65F-B6116432EDD1}"/>
          </ac:spMkLst>
        </pc:spChg>
        <pc:spChg chg="mod">
          <ac:chgData name="Kevin Koch" userId="e9b403a4c599b649" providerId="LiveId" clId="{118940CE-A677-4671-9EDE-8B5FE35FEA85}" dt="2018-05-24T14:25:09.402" v="14179" actId="790"/>
          <ac:spMkLst>
            <pc:docMk/>
            <pc:sldMk cId="4272594725" sldId="357"/>
            <ac:spMk id="5" creationId="{00000000-0000-0000-0000-000000000000}"/>
          </ac:spMkLst>
        </pc:spChg>
        <pc:spChg chg="mod">
          <ac:chgData name="Kevin Koch" userId="e9b403a4c599b649" providerId="LiveId" clId="{118940CE-A677-4671-9EDE-8B5FE35FEA85}" dt="2018-05-24T14:25:09.403" v="14180" actId="790"/>
          <ac:spMkLst>
            <pc:docMk/>
            <pc:sldMk cId="4272594725" sldId="357"/>
            <ac:spMk id="6" creationId="{45C7738F-1321-4CAD-A51F-AC92AA82E4F0}"/>
          </ac:spMkLst>
        </pc:spChg>
        <pc:spChg chg="add">
          <ac:chgData name="Kevin Koch" userId="e9b403a4c599b649" providerId="LiveId" clId="{118940CE-A677-4671-9EDE-8B5FE35FEA85}" dt="2018-05-24T14:33:20.390" v="14770" actId="1076"/>
          <ac:spMkLst>
            <pc:docMk/>
            <pc:sldMk cId="4272594725" sldId="357"/>
            <ac:spMk id="7" creationId="{F37C2828-64E1-408B-9747-3C8B522BF32B}"/>
          </ac:spMkLst>
        </pc:spChg>
      </pc:sldChg>
      <pc:sldChg chg="addSp modSp ord modNotesTx">
        <pc:chgData name="Kevin Koch" userId="e9b403a4c599b649" providerId="LiveId" clId="{118940CE-A677-4671-9EDE-8B5FE35FEA85}" dt="2018-05-24T14:36:32.119" v="14898" actId="554"/>
        <pc:sldMkLst>
          <pc:docMk/>
          <pc:sldMk cId="1860543511" sldId="358"/>
        </pc:sldMkLst>
        <pc:spChg chg="mod">
          <ac:chgData name="Kevin Koch" userId="e9b403a4c599b649" providerId="LiveId" clId="{118940CE-A677-4671-9EDE-8B5FE35FEA85}" dt="2018-05-24T14:25:08.983" v="13882" actId="790"/>
          <ac:spMkLst>
            <pc:docMk/>
            <pc:sldMk cId="1860543511" sldId="358"/>
            <ac:spMk id="3" creationId="{D6AC90DF-2FB0-42D5-B65F-B6116432EDD1}"/>
          </ac:spMkLst>
        </pc:spChg>
        <pc:spChg chg="mod">
          <ac:chgData name="Kevin Koch" userId="e9b403a4c599b649" providerId="LiveId" clId="{118940CE-A677-4671-9EDE-8B5FE35FEA85}" dt="2018-05-24T14:25:08.985" v="13883" actId="790"/>
          <ac:spMkLst>
            <pc:docMk/>
            <pc:sldMk cId="1860543511" sldId="358"/>
            <ac:spMk id="5" creationId="{00000000-0000-0000-0000-000000000000}"/>
          </ac:spMkLst>
        </pc:spChg>
        <pc:spChg chg="mod">
          <ac:chgData name="Kevin Koch" userId="e9b403a4c599b649" providerId="LiveId" clId="{118940CE-A677-4671-9EDE-8B5FE35FEA85}" dt="2018-05-24T14:25:08.986" v="13884" actId="790"/>
          <ac:spMkLst>
            <pc:docMk/>
            <pc:sldMk cId="1860543511" sldId="358"/>
            <ac:spMk id="6" creationId="{45C7738F-1321-4CAD-A51F-AC92AA82E4F0}"/>
          </ac:spMkLst>
        </pc:spChg>
        <pc:spChg chg="mod">
          <ac:chgData name="Kevin Koch" userId="e9b403a4c599b649" providerId="LiveId" clId="{118940CE-A677-4671-9EDE-8B5FE35FEA85}" dt="2018-05-24T14:25:08.991" v="13889" actId="790"/>
          <ac:spMkLst>
            <pc:docMk/>
            <pc:sldMk cId="1860543511" sldId="358"/>
            <ac:spMk id="7" creationId="{667A1E97-A4BF-47DD-B05A-0A9B5DFCFB90}"/>
          </ac:spMkLst>
        </pc:spChg>
        <pc:spChg chg="mod">
          <ac:chgData name="Kevin Koch" userId="e9b403a4c599b649" providerId="LiveId" clId="{118940CE-A677-4671-9EDE-8B5FE35FEA85}" dt="2018-05-24T14:25:08.987" v="13885" actId="790"/>
          <ac:spMkLst>
            <pc:docMk/>
            <pc:sldMk cId="1860543511" sldId="358"/>
            <ac:spMk id="14" creationId="{6671F6E4-2C58-4C58-A59D-B1DC6B35F45D}"/>
          </ac:spMkLst>
        </pc:spChg>
        <pc:spChg chg="mod">
          <ac:chgData name="Kevin Koch" userId="e9b403a4c599b649" providerId="LiveId" clId="{118940CE-A677-4671-9EDE-8B5FE35FEA85}" dt="2018-05-24T14:25:08.988" v="13886" actId="790"/>
          <ac:spMkLst>
            <pc:docMk/>
            <pc:sldMk cId="1860543511" sldId="358"/>
            <ac:spMk id="20" creationId="{6A150CB4-8D2E-48BB-8698-4F428F8DEC77}"/>
          </ac:spMkLst>
        </pc:spChg>
        <pc:spChg chg="mod">
          <ac:chgData name="Kevin Koch" userId="e9b403a4c599b649" providerId="LiveId" clId="{118940CE-A677-4671-9EDE-8B5FE35FEA85}" dt="2018-05-24T14:25:08.989" v="13887" actId="790"/>
          <ac:spMkLst>
            <pc:docMk/>
            <pc:sldMk cId="1860543511" sldId="358"/>
            <ac:spMk id="21" creationId="{BD539B2B-9E71-49D8-8388-D204C336ADFE}"/>
          </ac:spMkLst>
        </pc:spChg>
        <pc:spChg chg="mod">
          <ac:chgData name="Kevin Koch" userId="e9b403a4c599b649" providerId="LiveId" clId="{118940CE-A677-4671-9EDE-8B5FE35FEA85}" dt="2018-05-24T14:25:08.990" v="13888" actId="790"/>
          <ac:spMkLst>
            <pc:docMk/>
            <pc:sldMk cId="1860543511" sldId="358"/>
            <ac:spMk id="22" creationId="{258C5D0C-BF60-4B68-958B-9F5D90D67579}"/>
          </ac:spMkLst>
        </pc:spChg>
        <pc:spChg chg="mod">
          <ac:chgData name="Kevin Koch" userId="e9b403a4c599b649" providerId="LiveId" clId="{118940CE-A677-4671-9EDE-8B5FE35FEA85}" dt="2018-05-24T14:25:08.992" v="13890" actId="790"/>
          <ac:spMkLst>
            <pc:docMk/>
            <pc:sldMk cId="1860543511" sldId="358"/>
            <ac:spMk id="23" creationId="{0F3B5CAA-2449-4B13-98F6-96999A51522F}"/>
          </ac:spMkLst>
        </pc:spChg>
        <pc:spChg chg="mod">
          <ac:chgData name="Kevin Koch" userId="e9b403a4c599b649" providerId="LiveId" clId="{118940CE-A677-4671-9EDE-8B5FE35FEA85}" dt="2018-05-24T14:36:32.119" v="14898" actId="554"/>
          <ac:spMkLst>
            <pc:docMk/>
            <pc:sldMk cId="1860543511" sldId="358"/>
            <ac:spMk id="24" creationId="{079C32B3-521E-4028-9ADD-6A08A49BB319}"/>
          </ac:spMkLst>
        </pc:spChg>
        <pc:spChg chg="mod">
          <ac:chgData name="Kevin Koch" userId="e9b403a4c599b649" providerId="LiveId" clId="{118940CE-A677-4671-9EDE-8B5FE35FEA85}" dt="2018-05-24T14:36:32.119" v="14898" actId="554"/>
          <ac:spMkLst>
            <pc:docMk/>
            <pc:sldMk cId="1860543511" sldId="358"/>
            <ac:spMk id="25" creationId="{BC35B535-E614-42F9-857A-50CF36DFA954}"/>
          </ac:spMkLst>
        </pc:spChg>
        <pc:spChg chg="mod">
          <ac:chgData name="Kevin Koch" userId="e9b403a4c599b649" providerId="LiveId" clId="{118940CE-A677-4671-9EDE-8B5FE35FEA85}" dt="2018-05-24T14:36:32.119" v="14898" actId="554"/>
          <ac:spMkLst>
            <pc:docMk/>
            <pc:sldMk cId="1860543511" sldId="358"/>
            <ac:spMk id="26" creationId="{E33AB4B0-3348-4ECC-A0D9-476AE30AE331}"/>
          </ac:spMkLst>
        </pc:spChg>
        <pc:spChg chg="mod">
          <ac:chgData name="Kevin Koch" userId="e9b403a4c599b649" providerId="LiveId" clId="{118940CE-A677-4671-9EDE-8B5FE35FEA85}" dt="2018-05-24T14:36:04.545" v="14893" actId="1035"/>
          <ac:spMkLst>
            <pc:docMk/>
            <pc:sldMk cId="1860543511" sldId="358"/>
            <ac:spMk id="27" creationId="{58EE617F-507F-4D0C-B962-19CBD7069A6A}"/>
          </ac:spMkLst>
        </pc:spChg>
        <pc:spChg chg="mod">
          <ac:chgData name="Kevin Koch" userId="e9b403a4c599b649" providerId="LiveId" clId="{118940CE-A677-4671-9EDE-8B5FE35FEA85}" dt="2018-05-24T14:25:08.999" v="13895" actId="790"/>
          <ac:spMkLst>
            <pc:docMk/>
            <pc:sldMk cId="1860543511" sldId="358"/>
            <ac:spMk id="30" creationId="{27FD1992-95C6-4F49-984B-B754604299CC}"/>
          </ac:spMkLst>
        </pc:spChg>
        <pc:spChg chg="add">
          <ac:chgData name="Kevin Koch" userId="e9b403a4c599b649" providerId="LiveId" clId="{118940CE-A677-4671-9EDE-8B5FE35FEA85}" dt="2018-05-24T14:32:36.605" v="14749" actId="554"/>
          <ac:spMkLst>
            <pc:docMk/>
            <pc:sldMk cId="1860543511" sldId="358"/>
            <ac:spMk id="31" creationId="{CC31B28A-34CE-4F46-B05F-FFD34750F4BA}"/>
          </ac:spMkLst>
        </pc:spChg>
        <pc:spChg chg="mod">
          <ac:chgData name="Kevin Koch" userId="e9b403a4c599b649" providerId="LiveId" clId="{118940CE-A677-4671-9EDE-8B5FE35FEA85}" dt="2018-05-24T14:25:09" v="13896" actId="790"/>
          <ac:spMkLst>
            <pc:docMk/>
            <pc:sldMk cId="1860543511" sldId="358"/>
            <ac:spMk id="34" creationId="{CCACE56A-BCF7-4B43-A29F-60DE1765F8F2}"/>
          </ac:spMkLst>
        </pc:spChg>
        <pc:spChg chg="mod">
          <ac:chgData name="Kevin Koch" userId="e9b403a4c599b649" providerId="LiveId" clId="{118940CE-A677-4671-9EDE-8B5FE35FEA85}" dt="2018-05-24T14:25:09.001" v="13897" actId="790"/>
          <ac:spMkLst>
            <pc:docMk/>
            <pc:sldMk cId="1860543511" sldId="358"/>
            <ac:spMk id="36" creationId="{5128AD5C-7EC0-4485-A08B-8FF3BBEDF050}"/>
          </ac:spMkLst>
        </pc:spChg>
        <pc:spChg chg="mod">
          <ac:chgData name="Kevin Koch" userId="e9b403a4c599b649" providerId="LiveId" clId="{118940CE-A677-4671-9EDE-8B5FE35FEA85}" dt="2018-05-24T14:25:09.003" v="13898" actId="790"/>
          <ac:spMkLst>
            <pc:docMk/>
            <pc:sldMk cId="1860543511" sldId="358"/>
            <ac:spMk id="38" creationId="{21E5EDCA-3569-4EFD-9D60-053A17299A58}"/>
          </ac:spMkLst>
        </pc:spChg>
      </pc:sldChg>
      <pc:sldChg chg="addSp modSp ord modNotesTx">
        <pc:chgData name="Kevin Koch" userId="e9b403a4c599b649" providerId="LiveId" clId="{118940CE-A677-4671-9EDE-8B5FE35FEA85}" dt="2018-05-24T14:33:21.804" v="14771" actId="1076"/>
        <pc:sldMkLst>
          <pc:docMk/>
          <pc:sldMk cId="1857424247" sldId="359"/>
        </pc:sldMkLst>
        <pc:spChg chg="mod">
          <ac:chgData name="Kevin Koch" userId="e9b403a4c599b649" providerId="LiveId" clId="{118940CE-A677-4671-9EDE-8B5FE35FEA85}" dt="2018-05-24T14:25:09.404" v="14181" actId="790"/>
          <ac:spMkLst>
            <pc:docMk/>
            <pc:sldMk cId="1857424247" sldId="359"/>
            <ac:spMk id="3" creationId="{D6AC90DF-2FB0-42D5-B65F-B6116432EDD1}"/>
          </ac:spMkLst>
        </pc:spChg>
        <pc:spChg chg="mod">
          <ac:chgData name="Kevin Koch" userId="e9b403a4c599b649" providerId="LiveId" clId="{118940CE-A677-4671-9EDE-8B5FE35FEA85}" dt="2018-05-24T14:25:09.405" v="14182" actId="790"/>
          <ac:spMkLst>
            <pc:docMk/>
            <pc:sldMk cId="1857424247" sldId="359"/>
            <ac:spMk id="5" creationId="{00000000-0000-0000-0000-000000000000}"/>
          </ac:spMkLst>
        </pc:spChg>
        <pc:spChg chg="mod">
          <ac:chgData name="Kevin Koch" userId="e9b403a4c599b649" providerId="LiveId" clId="{118940CE-A677-4671-9EDE-8B5FE35FEA85}" dt="2018-05-24T14:25:09.407" v="14183" actId="790"/>
          <ac:spMkLst>
            <pc:docMk/>
            <pc:sldMk cId="1857424247" sldId="359"/>
            <ac:spMk id="6" creationId="{45C7738F-1321-4CAD-A51F-AC92AA82E4F0}"/>
          </ac:spMkLst>
        </pc:spChg>
        <pc:spChg chg="add">
          <ac:chgData name="Kevin Koch" userId="e9b403a4c599b649" providerId="LiveId" clId="{118940CE-A677-4671-9EDE-8B5FE35FEA85}" dt="2018-05-24T14:33:21.804" v="14771" actId="1076"/>
          <ac:spMkLst>
            <pc:docMk/>
            <pc:sldMk cId="1857424247" sldId="359"/>
            <ac:spMk id="7" creationId="{668F2D9E-AB10-4900-BF51-030A02E062D4}"/>
          </ac:spMkLst>
        </pc:spChg>
      </pc:sldChg>
      <pc:sldChg chg="addSp modSp">
        <pc:chgData name="Kevin Koch" userId="e9b403a4c599b649" providerId="LiveId" clId="{118940CE-A677-4671-9EDE-8B5FE35FEA85}" dt="2018-05-24T14:33:30.556" v="14775" actId="1076"/>
        <pc:sldMkLst>
          <pc:docMk/>
          <pc:sldMk cId="4006564497" sldId="360"/>
        </pc:sldMkLst>
        <pc:spChg chg="mod">
          <ac:chgData name="Kevin Koch" userId="e9b403a4c599b649" providerId="LiveId" clId="{118940CE-A677-4671-9EDE-8B5FE35FEA85}" dt="2018-05-24T14:25:09.494" v="14264" actId="790"/>
          <ac:spMkLst>
            <pc:docMk/>
            <pc:sldMk cId="4006564497" sldId="360"/>
            <ac:spMk id="3" creationId="{D6AC90DF-2FB0-42D5-B65F-B6116432EDD1}"/>
          </ac:spMkLst>
        </pc:spChg>
        <pc:spChg chg="mod">
          <ac:chgData name="Kevin Koch" userId="e9b403a4c599b649" providerId="LiveId" clId="{118940CE-A677-4671-9EDE-8B5FE35FEA85}" dt="2018-05-24T14:25:09.500" v="14267" actId="790"/>
          <ac:spMkLst>
            <pc:docMk/>
            <pc:sldMk cId="4006564497" sldId="360"/>
            <ac:spMk id="4" creationId="{0B53FEE6-7408-4A56-8616-6957B281029C}"/>
          </ac:spMkLst>
        </pc:spChg>
        <pc:spChg chg="mod">
          <ac:chgData name="Kevin Koch" userId="e9b403a4c599b649" providerId="LiveId" clId="{118940CE-A677-4671-9EDE-8B5FE35FEA85}" dt="2018-05-24T14:25:09.495" v="14265" actId="790"/>
          <ac:spMkLst>
            <pc:docMk/>
            <pc:sldMk cId="4006564497" sldId="360"/>
            <ac:spMk id="5" creationId="{00000000-0000-0000-0000-000000000000}"/>
          </ac:spMkLst>
        </pc:spChg>
        <pc:spChg chg="mod">
          <ac:chgData name="Kevin Koch" userId="e9b403a4c599b649" providerId="LiveId" clId="{118940CE-A677-4671-9EDE-8B5FE35FEA85}" dt="2018-05-24T14:25:09.496" v="14266" actId="790"/>
          <ac:spMkLst>
            <pc:docMk/>
            <pc:sldMk cId="4006564497" sldId="360"/>
            <ac:spMk id="6" creationId="{45C7738F-1321-4CAD-A51F-AC92AA82E4F0}"/>
          </ac:spMkLst>
        </pc:spChg>
        <pc:spChg chg="mod">
          <ac:chgData name="Kevin Koch" userId="e9b403a4c599b649" providerId="LiveId" clId="{118940CE-A677-4671-9EDE-8B5FE35FEA85}" dt="2018-05-24T14:25:09.502" v="14268" actId="790"/>
          <ac:spMkLst>
            <pc:docMk/>
            <pc:sldMk cId="4006564497" sldId="360"/>
            <ac:spMk id="7" creationId="{462DF099-6E89-4814-869A-3ED5688E857A}"/>
          </ac:spMkLst>
        </pc:spChg>
        <pc:spChg chg="mod">
          <ac:chgData name="Kevin Koch" userId="e9b403a4c599b649" providerId="LiveId" clId="{118940CE-A677-4671-9EDE-8B5FE35FEA85}" dt="2018-05-24T14:25:09.504" v="14269" actId="790"/>
          <ac:spMkLst>
            <pc:docMk/>
            <pc:sldMk cId="4006564497" sldId="360"/>
            <ac:spMk id="8" creationId="{D457FAA4-66D6-443A-80CC-EC16E914BA23}"/>
          </ac:spMkLst>
        </pc:spChg>
        <pc:spChg chg="mod">
          <ac:chgData name="Kevin Koch" userId="e9b403a4c599b649" providerId="LiveId" clId="{118940CE-A677-4671-9EDE-8B5FE35FEA85}" dt="2018-05-24T14:25:09.505" v="14270" actId="790"/>
          <ac:spMkLst>
            <pc:docMk/>
            <pc:sldMk cId="4006564497" sldId="360"/>
            <ac:spMk id="9" creationId="{26BB9EEC-3454-4574-B990-324634440B48}"/>
          </ac:spMkLst>
        </pc:spChg>
        <pc:spChg chg="mod">
          <ac:chgData name="Kevin Koch" userId="e9b403a4c599b649" providerId="LiveId" clId="{118940CE-A677-4671-9EDE-8B5FE35FEA85}" dt="2018-05-24T14:25:09.506" v="14271" actId="790"/>
          <ac:spMkLst>
            <pc:docMk/>
            <pc:sldMk cId="4006564497" sldId="360"/>
            <ac:spMk id="11" creationId="{AEB1B6D4-825C-4326-9249-1A5CF120DDC7}"/>
          </ac:spMkLst>
        </pc:spChg>
        <pc:spChg chg="mod">
          <ac:chgData name="Kevin Koch" userId="e9b403a4c599b649" providerId="LiveId" clId="{118940CE-A677-4671-9EDE-8B5FE35FEA85}" dt="2018-05-24T14:25:09.508" v="14272" actId="790"/>
          <ac:spMkLst>
            <pc:docMk/>
            <pc:sldMk cId="4006564497" sldId="360"/>
            <ac:spMk id="12" creationId="{2D6C98E1-2AAD-418A-BC59-7D71AEEE7ABF}"/>
          </ac:spMkLst>
        </pc:spChg>
        <pc:spChg chg="add">
          <ac:chgData name="Kevin Koch" userId="e9b403a4c599b649" providerId="LiveId" clId="{118940CE-A677-4671-9EDE-8B5FE35FEA85}" dt="2018-05-24T14:33:30.556" v="14775" actId="1076"/>
          <ac:spMkLst>
            <pc:docMk/>
            <pc:sldMk cId="4006564497" sldId="360"/>
            <ac:spMk id="13" creationId="{AC371049-DDDA-4B04-B196-F8C16566AD98}"/>
          </ac:spMkLst>
        </pc:spChg>
        <pc:graphicFrameChg chg="mod">
          <ac:chgData name="Kevin Koch" userId="e9b403a4c599b649" providerId="LiveId" clId="{118940CE-A677-4671-9EDE-8B5FE35FEA85}" dt="2018-05-20T16:57:08.399" v="322" actId="20577"/>
          <ac:graphicFrameMkLst>
            <pc:docMk/>
            <pc:sldMk cId="4006564497" sldId="360"/>
            <ac:graphicFrameMk id="2" creationId="{DD0A817A-E0C5-488A-A4E3-DD329FA00EE7}"/>
          </ac:graphicFrameMkLst>
        </pc:graphicFrameChg>
      </pc:sldChg>
      <pc:sldChg chg="addSp modSp">
        <pc:chgData name="Kevin Koch" userId="e9b403a4c599b649" providerId="LiveId" clId="{118940CE-A677-4671-9EDE-8B5FE35FEA85}" dt="2018-05-24T14:33:28.598" v="14774" actId="1076"/>
        <pc:sldMkLst>
          <pc:docMk/>
          <pc:sldMk cId="4014607645" sldId="361"/>
        </pc:sldMkLst>
        <pc:spChg chg="mod">
          <ac:chgData name="Kevin Koch" userId="e9b403a4c599b649" providerId="LiveId" clId="{118940CE-A677-4671-9EDE-8B5FE35FEA85}" dt="2018-05-24T14:25:09.453" v="14224" actId="790"/>
          <ac:spMkLst>
            <pc:docMk/>
            <pc:sldMk cId="4014607645" sldId="361"/>
            <ac:spMk id="3" creationId="{D6AC90DF-2FB0-42D5-B65F-B6116432EDD1}"/>
          </ac:spMkLst>
        </pc:spChg>
        <pc:spChg chg="mod">
          <ac:chgData name="Kevin Koch" userId="e9b403a4c599b649" providerId="LiveId" clId="{118940CE-A677-4671-9EDE-8B5FE35FEA85}" dt="2018-05-24T14:25:09.454" v="14225" actId="790"/>
          <ac:spMkLst>
            <pc:docMk/>
            <pc:sldMk cId="4014607645" sldId="361"/>
            <ac:spMk id="5" creationId="{00000000-0000-0000-0000-000000000000}"/>
          </ac:spMkLst>
        </pc:spChg>
        <pc:spChg chg="mod">
          <ac:chgData name="Kevin Koch" userId="e9b403a4c599b649" providerId="LiveId" clId="{118940CE-A677-4671-9EDE-8B5FE35FEA85}" dt="2018-05-24T14:25:09.456" v="14226" actId="790"/>
          <ac:spMkLst>
            <pc:docMk/>
            <pc:sldMk cId="4014607645" sldId="361"/>
            <ac:spMk id="6" creationId="{45C7738F-1321-4CAD-A51F-AC92AA82E4F0}"/>
          </ac:spMkLst>
        </pc:spChg>
        <pc:spChg chg="mod">
          <ac:chgData name="Kevin Koch" userId="e9b403a4c599b649" providerId="LiveId" clId="{118940CE-A677-4671-9EDE-8B5FE35FEA85}" dt="2018-05-24T14:25:09.480" v="14252" actId="790"/>
          <ac:spMkLst>
            <pc:docMk/>
            <pc:sldMk cId="4014607645" sldId="361"/>
            <ac:spMk id="9" creationId="{68E769B0-90EE-4967-96C8-DF736EDDF8BA}"/>
          </ac:spMkLst>
        </pc:spChg>
        <pc:spChg chg="mod">
          <ac:chgData name="Kevin Koch" userId="e9b403a4c599b649" providerId="LiveId" clId="{118940CE-A677-4671-9EDE-8B5FE35FEA85}" dt="2018-05-24T14:25:09.481" v="14253" actId="790"/>
          <ac:spMkLst>
            <pc:docMk/>
            <pc:sldMk cId="4014607645" sldId="361"/>
            <ac:spMk id="10" creationId="{8C67C361-0633-467C-89BF-24D54667567F}"/>
          </ac:spMkLst>
        </pc:spChg>
        <pc:spChg chg="mod">
          <ac:chgData name="Kevin Koch" userId="e9b403a4c599b649" providerId="LiveId" clId="{118940CE-A677-4671-9EDE-8B5FE35FEA85}" dt="2018-05-24T14:25:09.482" v="14254" actId="790"/>
          <ac:spMkLst>
            <pc:docMk/>
            <pc:sldMk cId="4014607645" sldId="361"/>
            <ac:spMk id="11" creationId="{9C908346-FB2B-4D7A-98AB-B9FE741DB8D4}"/>
          </ac:spMkLst>
        </pc:spChg>
        <pc:spChg chg="mod">
          <ac:chgData name="Kevin Koch" userId="e9b403a4c599b649" providerId="LiveId" clId="{118940CE-A677-4671-9EDE-8B5FE35FEA85}" dt="2018-05-24T14:25:09.484" v="14255" actId="790"/>
          <ac:spMkLst>
            <pc:docMk/>
            <pc:sldMk cId="4014607645" sldId="361"/>
            <ac:spMk id="12" creationId="{197874CD-9C85-45FD-99F2-2D1817AC327A}"/>
          </ac:spMkLst>
        </pc:spChg>
        <pc:spChg chg="mod">
          <ac:chgData name="Kevin Koch" userId="e9b403a4c599b649" providerId="LiveId" clId="{118940CE-A677-4671-9EDE-8B5FE35FEA85}" dt="2018-05-24T14:25:09.485" v="14256" actId="790"/>
          <ac:spMkLst>
            <pc:docMk/>
            <pc:sldMk cId="4014607645" sldId="361"/>
            <ac:spMk id="13" creationId="{024D20C3-1CF4-4CE3-A4A8-6A58AA2E59BD}"/>
          </ac:spMkLst>
        </pc:spChg>
        <pc:spChg chg="mod">
          <ac:chgData name="Kevin Koch" userId="e9b403a4c599b649" providerId="LiveId" clId="{118940CE-A677-4671-9EDE-8B5FE35FEA85}" dt="2018-05-24T14:25:09.487" v="14257" actId="790"/>
          <ac:spMkLst>
            <pc:docMk/>
            <pc:sldMk cId="4014607645" sldId="361"/>
            <ac:spMk id="14" creationId="{52A10864-C7FE-4BF1-B019-560F08BCAF86}"/>
          </ac:spMkLst>
        </pc:spChg>
        <pc:spChg chg="mod">
          <ac:chgData name="Kevin Koch" userId="e9b403a4c599b649" providerId="LiveId" clId="{118940CE-A677-4671-9EDE-8B5FE35FEA85}" dt="2018-05-24T14:25:09.488" v="14258" actId="790"/>
          <ac:spMkLst>
            <pc:docMk/>
            <pc:sldMk cId="4014607645" sldId="361"/>
            <ac:spMk id="15" creationId="{9EC849A3-7165-4221-BF93-D823753284F8}"/>
          </ac:spMkLst>
        </pc:spChg>
        <pc:spChg chg="mod">
          <ac:chgData name="Kevin Koch" userId="e9b403a4c599b649" providerId="LiveId" clId="{118940CE-A677-4671-9EDE-8B5FE35FEA85}" dt="2018-05-24T14:25:09.489" v="14259" actId="790"/>
          <ac:spMkLst>
            <pc:docMk/>
            <pc:sldMk cId="4014607645" sldId="361"/>
            <ac:spMk id="16" creationId="{0BDB7BE6-58BF-47C3-A74D-28374B947EC9}"/>
          </ac:spMkLst>
        </pc:spChg>
        <pc:spChg chg="mod">
          <ac:chgData name="Kevin Koch" userId="e9b403a4c599b649" providerId="LiveId" clId="{118940CE-A677-4671-9EDE-8B5FE35FEA85}" dt="2018-05-24T14:25:09.490" v="14260" actId="790"/>
          <ac:spMkLst>
            <pc:docMk/>
            <pc:sldMk cId="4014607645" sldId="361"/>
            <ac:spMk id="17" creationId="{040E41AF-4A4B-476D-96C1-234A04739A75}"/>
          </ac:spMkLst>
        </pc:spChg>
        <pc:spChg chg="mod">
          <ac:chgData name="Kevin Koch" userId="e9b403a4c599b649" providerId="LiveId" clId="{118940CE-A677-4671-9EDE-8B5FE35FEA85}" dt="2018-05-24T14:25:09.491" v="14261" actId="790"/>
          <ac:spMkLst>
            <pc:docMk/>
            <pc:sldMk cId="4014607645" sldId="361"/>
            <ac:spMk id="18" creationId="{FB3CED4E-B816-49F5-BC10-B7FA549637E0}"/>
          </ac:spMkLst>
        </pc:spChg>
        <pc:spChg chg="mod">
          <ac:chgData name="Kevin Koch" userId="e9b403a4c599b649" providerId="LiveId" clId="{118940CE-A677-4671-9EDE-8B5FE35FEA85}" dt="2018-05-24T14:25:09.492" v="14262" actId="790"/>
          <ac:spMkLst>
            <pc:docMk/>
            <pc:sldMk cId="4014607645" sldId="361"/>
            <ac:spMk id="19" creationId="{047EC5B9-EE69-4F0F-8368-B132614F5601}"/>
          </ac:spMkLst>
        </pc:spChg>
        <pc:spChg chg="mod">
          <ac:chgData name="Kevin Koch" userId="e9b403a4c599b649" providerId="LiveId" clId="{118940CE-A677-4671-9EDE-8B5FE35FEA85}" dt="2018-05-24T14:25:09.493" v="14263" actId="790"/>
          <ac:spMkLst>
            <pc:docMk/>
            <pc:sldMk cId="4014607645" sldId="361"/>
            <ac:spMk id="20" creationId="{C75F822F-9610-4207-9995-65257EB3DBD7}"/>
          </ac:spMkLst>
        </pc:spChg>
        <pc:spChg chg="add">
          <ac:chgData name="Kevin Koch" userId="e9b403a4c599b649" providerId="LiveId" clId="{118940CE-A677-4671-9EDE-8B5FE35FEA85}" dt="2018-05-24T14:33:28.598" v="14774" actId="1076"/>
          <ac:spMkLst>
            <pc:docMk/>
            <pc:sldMk cId="4014607645" sldId="361"/>
            <ac:spMk id="21" creationId="{B6BAB35A-AA1A-45F6-8A60-BF8E7B634B3E}"/>
          </ac:spMkLst>
        </pc:spChg>
        <pc:graphicFrameChg chg="mod">
          <ac:chgData name="Kevin Koch" userId="e9b403a4c599b649" providerId="LiveId" clId="{118940CE-A677-4671-9EDE-8B5FE35FEA85}" dt="2018-05-20T16:57:01.999" v="272" actId="20577"/>
          <ac:graphicFrameMkLst>
            <pc:docMk/>
            <pc:sldMk cId="4014607645" sldId="361"/>
            <ac:graphicFrameMk id="2" creationId="{DD0A817A-E0C5-488A-A4E3-DD329FA00EE7}"/>
          </ac:graphicFrameMkLst>
        </pc:graphicFrameChg>
        <pc:graphicFrameChg chg="modGraphic">
          <ac:chgData name="Kevin Koch" userId="e9b403a4c599b649" providerId="LiveId" clId="{118940CE-A677-4671-9EDE-8B5FE35FEA85}" dt="2018-05-24T14:25:09.479" v="14251" actId="790"/>
          <ac:graphicFrameMkLst>
            <pc:docMk/>
            <pc:sldMk cId="4014607645" sldId="361"/>
            <ac:graphicFrameMk id="4" creationId="{A08D1E0E-12A1-4481-8274-E98D9215088D}"/>
          </ac:graphicFrameMkLst>
        </pc:graphicFrameChg>
      </pc:sldChg>
      <pc:sldChg chg="modSp modNotesTx">
        <pc:chgData name="Kevin Koch" userId="e9b403a4c599b649" providerId="LiveId" clId="{118940CE-A677-4671-9EDE-8B5FE35FEA85}" dt="2018-05-24T14:28:48.543" v="14639" actId="20577"/>
        <pc:sldMkLst>
          <pc:docMk/>
          <pc:sldMk cId="2814410664" sldId="362"/>
        </pc:sldMkLst>
        <pc:spChg chg="mod">
          <ac:chgData name="Kevin Koch" userId="e9b403a4c599b649" providerId="LiveId" clId="{118940CE-A677-4671-9EDE-8B5FE35FEA85}" dt="2018-05-24T14:25:09.021" v="13914" actId="790"/>
          <ac:spMkLst>
            <pc:docMk/>
            <pc:sldMk cId="2814410664" sldId="362"/>
            <ac:spMk id="2" creationId="{00000000-0000-0000-0000-000000000000}"/>
          </ac:spMkLst>
        </pc:spChg>
        <pc:spChg chg="mod">
          <ac:chgData name="Kevin Koch" userId="e9b403a4c599b649" providerId="LiveId" clId="{118940CE-A677-4671-9EDE-8B5FE35FEA85}" dt="2018-05-24T14:25:09.017" v="13911" actId="790"/>
          <ac:spMkLst>
            <pc:docMk/>
            <pc:sldMk cId="2814410664" sldId="362"/>
            <ac:spMk id="4" creationId="{A412107E-06D9-467A-8B44-DFDFA45A87F5}"/>
          </ac:spMkLst>
        </pc:spChg>
        <pc:spChg chg="mod">
          <ac:chgData name="Kevin Koch" userId="e9b403a4c599b649" providerId="LiveId" clId="{118940CE-A677-4671-9EDE-8B5FE35FEA85}" dt="2018-05-24T14:25:09.022" v="13915" actId="790"/>
          <ac:spMkLst>
            <pc:docMk/>
            <pc:sldMk cId="2814410664" sldId="362"/>
            <ac:spMk id="5" creationId="{00000000-0000-0000-0000-000000000000}"/>
          </ac:spMkLst>
        </pc:spChg>
        <pc:spChg chg="mod">
          <ac:chgData name="Kevin Koch" userId="e9b403a4c599b649" providerId="LiveId" clId="{118940CE-A677-4671-9EDE-8B5FE35FEA85}" dt="2018-05-24T14:25:09.031" v="13923" actId="790"/>
          <ac:spMkLst>
            <pc:docMk/>
            <pc:sldMk cId="2814410664" sldId="362"/>
            <ac:spMk id="11" creationId="{7FFABE94-16CA-4B41-B59B-C029324BE773}"/>
          </ac:spMkLst>
        </pc:spChg>
        <pc:spChg chg="mod">
          <ac:chgData name="Kevin Koch" userId="e9b403a4c599b649" providerId="LiveId" clId="{118940CE-A677-4671-9EDE-8B5FE35FEA85}" dt="2018-05-24T14:25:09.025" v="13917" actId="790"/>
          <ac:spMkLst>
            <pc:docMk/>
            <pc:sldMk cId="2814410664" sldId="362"/>
            <ac:spMk id="14" creationId="{C095E1FF-9998-4892-BBED-B01FF8652828}"/>
          </ac:spMkLst>
        </pc:spChg>
        <pc:spChg chg="mod">
          <ac:chgData name="Kevin Koch" userId="e9b403a4c599b649" providerId="LiveId" clId="{118940CE-A677-4671-9EDE-8B5FE35FEA85}" dt="2018-05-24T14:25:09.026" v="13918" actId="790"/>
          <ac:spMkLst>
            <pc:docMk/>
            <pc:sldMk cId="2814410664" sldId="362"/>
            <ac:spMk id="15" creationId="{32BFDB06-F146-484B-82B3-768ED1F81F45}"/>
          </ac:spMkLst>
        </pc:spChg>
        <pc:spChg chg="mod">
          <ac:chgData name="Kevin Koch" userId="e9b403a4c599b649" providerId="LiveId" clId="{118940CE-A677-4671-9EDE-8B5FE35FEA85}" dt="2018-05-24T14:25:09.028" v="13919" actId="790"/>
          <ac:spMkLst>
            <pc:docMk/>
            <pc:sldMk cId="2814410664" sldId="362"/>
            <ac:spMk id="16" creationId="{05F14953-D271-4E1A-8168-118E3F72943E}"/>
          </ac:spMkLst>
        </pc:spChg>
        <pc:spChg chg="mod">
          <ac:chgData name="Kevin Koch" userId="e9b403a4c599b649" providerId="LiveId" clId="{118940CE-A677-4671-9EDE-8B5FE35FEA85}" dt="2018-05-24T14:25:09.019" v="13912" actId="790"/>
          <ac:spMkLst>
            <pc:docMk/>
            <pc:sldMk cId="2814410664" sldId="362"/>
            <ac:spMk id="17" creationId="{CBA9BABF-D0E2-4E1D-91C6-B9706DFB9D14}"/>
          </ac:spMkLst>
        </pc:spChg>
        <pc:spChg chg="mod">
          <ac:chgData name="Kevin Koch" userId="e9b403a4c599b649" providerId="LiveId" clId="{118940CE-A677-4671-9EDE-8B5FE35FEA85}" dt="2018-05-24T14:25:09.020" v="13913" actId="790"/>
          <ac:spMkLst>
            <pc:docMk/>
            <pc:sldMk cId="2814410664" sldId="362"/>
            <ac:spMk id="18" creationId="{FB83ADA5-61D6-4D39-8EEE-1AEC55384B78}"/>
          </ac:spMkLst>
        </pc:spChg>
        <pc:spChg chg="mod">
          <ac:chgData name="Kevin Koch" userId="e9b403a4c599b649" providerId="LiveId" clId="{118940CE-A677-4671-9EDE-8B5FE35FEA85}" dt="2018-05-24T14:25:09.029" v="13920" actId="790"/>
          <ac:spMkLst>
            <pc:docMk/>
            <pc:sldMk cId="2814410664" sldId="362"/>
            <ac:spMk id="22" creationId="{02325411-B3DE-4EAB-8B81-A0D25BC9CC56}"/>
          </ac:spMkLst>
        </pc:spChg>
        <pc:spChg chg="mod">
          <ac:chgData name="Kevin Koch" userId="e9b403a4c599b649" providerId="LiveId" clId="{118940CE-A677-4671-9EDE-8B5FE35FEA85}" dt="2018-05-24T14:25:09.030" v="13921" actId="790"/>
          <ac:spMkLst>
            <pc:docMk/>
            <pc:sldMk cId="2814410664" sldId="362"/>
            <ac:spMk id="23" creationId="{1748A052-4351-4105-B68F-BAC7669C8342}"/>
          </ac:spMkLst>
        </pc:spChg>
        <pc:spChg chg="mod">
          <ac:chgData name="Kevin Koch" userId="e9b403a4c599b649" providerId="LiveId" clId="{118940CE-A677-4671-9EDE-8B5FE35FEA85}" dt="2018-05-24T14:25:09.031" v="13922" actId="790"/>
          <ac:spMkLst>
            <pc:docMk/>
            <pc:sldMk cId="2814410664" sldId="362"/>
            <ac:spMk id="24" creationId="{7E40812F-B32C-4FDD-8DB7-FCC6885CEDB6}"/>
          </ac:spMkLst>
        </pc:spChg>
        <pc:spChg chg="mod">
          <ac:chgData name="Kevin Koch" userId="e9b403a4c599b649" providerId="LiveId" clId="{118940CE-A677-4671-9EDE-8B5FE35FEA85}" dt="2018-05-24T14:25:09.023" v="13916" actId="790"/>
          <ac:spMkLst>
            <pc:docMk/>
            <pc:sldMk cId="2814410664" sldId="362"/>
            <ac:spMk id="27" creationId="{60E0948B-E186-4AE8-A7C8-4D714B0827DC}"/>
          </ac:spMkLst>
        </pc:spChg>
        <pc:grpChg chg="mod">
          <ac:chgData name="Kevin Koch" userId="e9b403a4c599b649" providerId="LiveId" clId="{118940CE-A677-4671-9EDE-8B5FE35FEA85}" dt="2018-05-24T14:03:07.249" v="12886" actId="1035"/>
          <ac:grpSpMkLst>
            <pc:docMk/>
            <pc:sldMk cId="2814410664" sldId="362"/>
            <ac:grpSpMk id="3" creationId="{C11388DE-0F9B-4B98-B64B-25EA817306D0}"/>
          </ac:grpSpMkLst>
        </pc:grpChg>
        <pc:grpChg chg="mod">
          <ac:chgData name="Kevin Koch" userId="e9b403a4c599b649" providerId="LiveId" clId="{118940CE-A677-4671-9EDE-8B5FE35FEA85}" dt="2018-05-24T14:03:07.249" v="12886" actId="1035"/>
          <ac:grpSpMkLst>
            <pc:docMk/>
            <pc:sldMk cId="2814410664" sldId="362"/>
            <ac:grpSpMk id="7" creationId="{C2FBBFD6-DE9D-4872-81C8-CD6205CEBF59}"/>
          </ac:grpSpMkLst>
        </pc:grpChg>
        <pc:picChg chg="mod">
          <ac:chgData name="Kevin Koch" userId="e9b403a4c599b649" providerId="LiveId" clId="{118940CE-A677-4671-9EDE-8B5FE35FEA85}" dt="2018-05-24T14:03:07.249" v="12886" actId="1035"/>
          <ac:picMkLst>
            <pc:docMk/>
            <pc:sldMk cId="2814410664" sldId="362"/>
            <ac:picMk id="10" creationId="{C27DB4D1-A273-4957-B87C-7F5454DBAF94}"/>
          </ac:picMkLst>
        </pc:picChg>
      </pc:sldChg>
      <pc:sldChg chg="addSp modSp">
        <pc:chgData name="Kevin Koch" userId="e9b403a4c599b649" providerId="LiveId" clId="{118940CE-A677-4671-9EDE-8B5FE35FEA85}" dt="2018-05-24T14:33:08.100" v="14763" actId="1076"/>
        <pc:sldMkLst>
          <pc:docMk/>
          <pc:sldMk cId="3139517237" sldId="364"/>
        </pc:sldMkLst>
        <pc:spChg chg="mod">
          <ac:chgData name="Kevin Koch" userId="e9b403a4c599b649" providerId="LiveId" clId="{118940CE-A677-4671-9EDE-8B5FE35FEA85}" dt="2018-05-24T14:25:09.344" v="14137" actId="790"/>
          <ac:spMkLst>
            <pc:docMk/>
            <pc:sldMk cId="3139517237" sldId="364"/>
            <ac:spMk id="3" creationId="{D6AC90DF-2FB0-42D5-B65F-B6116432EDD1}"/>
          </ac:spMkLst>
        </pc:spChg>
        <pc:spChg chg="mod">
          <ac:chgData name="Kevin Koch" userId="e9b403a4c599b649" providerId="LiveId" clId="{118940CE-A677-4671-9EDE-8B5FE35FEA85}" dt="2018-05-24T14:25:09.345" v="14138" actId="790"/>
          <ac:spMkLst>
            <pc:docMk/>
            <pc:sldMk cId="3139517237" sldId="364"/>
            <ac:spMk id="5" creationId="{00000000-0000-0000-0000-000000000000}"/>
          </ac:spMkLst>
        </pc:spChg>
        <pc:spChg chg="mod">
          <ac:chgData name="Kevin Koch" userId="e9b403a4c599b649" providerId="LiveId" clId="{118940CE-A677-4671-9EDE-8B5FE35FEA85}" dt="2018-05-24T14:25:09.347" v="14139" actId="790"/>
          <ac:spMkLst>
            <pc:docMk/>
            <pc:sldMk cId="3139517237" sldId="364"/>
            <ac:spMk id="6" creationId="{45C7738F-1321-4CAD-A51F-AC92AA82E4F0}"/>
          </ac:spMkLst>
        </pc:spChg>
        <pc:spChg chg="add">
          <ac:chgData name="Kevin Koch" userId="e9b403a4c599b649" providerId="LiveId" clId="{118940CE-A677-4671-9EDE-8B5FE35FEA85}" dt="2018-05-24T14:33:08.100" v="14763" actId="1076"/>
          <ac:spMkLst>
            <pc:docMk/>
            <pc:sldMk cId="3139517237" sldId="364"/>
            <ac:spMk id="7" creationId="{B6A3E760-75D5-429E-B0CD-BAC9C10B59CE}"/>
          </ac:spMkLst>
        </pc:spChg>
      </pc:sldChg>
      <pc:sldChg chg="addSp delSp modSp modNotesTx">
        <pc:chgData name="Kevin Koch" userId="e9b403a4c599b649" providerId="LiveId" clId="{118940CE-A677-4671-9EDE-8B5FE35FEA85}" dt="2018-05-24T14:37:35.287" v="14987" actId="478"/>
        <pc:sldMkLst>
          <pc:docMk/>
          <pc:sldMk cId="1310173412" sldId="365"/>
        </pc:sldMkLst>
        <pc:spChg chg="mod">
          <ac:chgData name="Kevin Koch" userId="e9b403a4c599b649" providerId="LiveId" clId="{118940CE-A677-4671-9EDE-8B5FE35FEA85}" dt="2018-05-24T14:25:08.896" v="13810" actId="790"/>
          <ac:spMkLst>
            <pc:docMk/>
            <pc:sldMk cId="1310173412" sldId="365"/>
            <ac:spMk id="3" creationId="{D6AC90DF-2FB0-42D5-B65F-B6116432EDD1}"/>
          </ac:spMkLst>
        </pc:spChg>
        <pc:spChg chg="mod">
          <ac:chgData name="Kevin Koch" userId="e9b403a4c599b649" providerId="LiveId" clId="{118940CE-A677-4671-9EDE-8B5FE35FEA85}" dt="2018-05-24T14:37:09.471" v="14903" actId="14100"/>
          <ac:spMkLst>
            <pc:docMk/>
            <pc:sldMk cId="1310173412" sldId="365"/>
            <ac:spMk id="4" creationId="{E6C0C530-949A-4030-90C9-42D442DB1CF6}"/>
          </ac:spMkLst>
        </pc:spChg>
        <pc:spChg chg="mod">
          <ac:chgData name="Kevin Koch" userId="e9b403a4c599b649" providerId="LiveId" clId="{118940CE-A677-4671-9EDE-8B5FE35FEA85}" dt="2018-05-24T14:25:08.898" v="13812" actId="790"/>
          <ac:spMkLst>
            <pc:docMk/>
            <pc:sldMk cId="1310173412" sldId="365"/>
            <ac:spMk id="5" creationId="{00000000-0000-0000-0000-000000000000}"/>
          </ac:spMkLst>
        </pc:spChg>
        <pc:spChg chg="mod">
          <ac:chgData name="Kevin Koch" userId="e9b403a4c599b649" providerId="LiveId" clId="{118940CE-A677-4671-9EDE-8B5FE35FEA85}" dt="2018-05-24T14:25:08.899" v="13813" actId="790"/>
          <ac:spMkLst>
            <pc:docMk/>
            <pc:sldMk cId="1310173412" sldId="365"/>
            <ac:spMk id="6" creationId="{45C7738F-1321-4CAD-A51F-AC92AA82E4F0}"/>
          </ac:spMkLst>
        </pc:spChg>
        <pc:spChg chg="del mod">
          <ac:chgData name="Kevin Koch" userId="e9b403a4c599b649" providerId="LiveId" clId="{118940CE-A677-4671-9EDE-8B5FE35FEA85}" dt="2018-05-24T14:37:35.287" v="14987" actId="478"/>
          <ac:spMkLst>
            <pc:docMk/>
            <pc:sldMk cId="1310173412" sldId="365"/>
            <ac:spMk id="7" creationId="{8A7106E9-3849-477B-A78F-1A9AC17EC742}"/>
          </ac:spMkLst>
        </pc:spChg>
        <pc:spChg chg="mod">
          <ac:chgData name="Kevin Koch" userId="e9b403a4c599b649" providerId="LiveId" clId="{118940CE-A677-4671-9EDE-8B5FE35FEA85}" dt="2018-05-24T14:25:08.902" v="13815" actId="790"/>
          <ac:spMkLst>
            <pc:docMk/>
            <pc:sldMk cId="1310173412" sldId="365"/>
            <ac:spMk id="9" creationId="{04667185-7A39-42F0-A5F1-92D448B40DB0}"/>
          </ac:spMkLst>
        </pc:spChg>
        <pc:spChg chg="mod">
          <ac:chgData name="Kevin Koch" userId="e9b403a4c599b649" providerId="LiveId" clId="{118940CE-A677-4671-9EDE-8B5FE35FEA85}" dt="2018-05-24T14:25:08.904" v="13817" actId="790"/>
          <ac:spMkLst>
            <pc:docMk/>
            <pc:sldMk cId="1310173412" sldId="365"/>
            <ac:spMk id="10" creationId="{6A240CCD-E1F7-424E-8D5C-697DDBA8FF87}"/>
          </ac:spMkLst>
        </pc:spChg>
        <pc:spChg chg="mod">
          <ac:chgData name="Kevin Koch" userId="e9b403a4c599b649" providerId="LiveId" clId="{118940CE-A677-4671-9EDE-8B5FE35FEA85}" dt="2018-05-24T14:25:08.907" v="13819" actId="790"/>
          <ac:spMkLst>
            <pc:docMk/>
            <pc:sldMk cId="1310173412" sldId="365"/>
            <ac:spMk id="11" creationId="{D39F9D79-8768-4FCB-B1ED-FEED6ED28F38}"/>
          </ac:spMkLst>
        </pc:spChg>
        <pc:spChg chg="mod">
          <ac:chgData name="Kevin Koch" userId="e9b403a4c599b649" providerId="LiveId" clId="{118940CE-A677-4671-9EDE-8B5FE35FEA85}" dt="2018-05-24T14:25:08.903" v="13816" actId="790"/>
          <ac:spMkLst>
            <pc:docMk/>
            <pc:sldMk cId="1310173412" sldId="365"/>
            <ac:spMk id="12" creationId="{32759373-9A0A-4963-A7FE-F3E3BF6116E6}"/>
          </ac:spMkLst>
        </pc:spChg>
        <pc:spChg chg="mod">
          <ac:chgData name="Kevin Koch" userId="e9b403a4c599b649" providerId="LiveId" clId="{118940CE-A677-4671-9EDE-8B5FE35FEA85}" dt="2018-05-24T14:25:08.906" v="13818" actId="790"/>
          <ac:spMkLst>
            <pc:docMk/>
            <pc:sldMk cId="1310173412" sldId="365"/>
            <ac:spMk id="14" creationId="{109A3043-91DF-4551-BE14-B7FC2C86EE50}"/>
          </ac:spMkLst>
        </pc:spChg>
        <pc:spChg chg="mod">
          <ac:chgData name="Kevin Koch" userId="e9b403a4c599b649" providerId="LiveId" clId="{118940CE-A677-4671-9EDE-8B5FE35FEA85}" dt="2018-05-24T14:25:08.908" v="13820" actId="790"/>
          <ac:spMkLst>
            <pc:docMk/>
            <pc:sldMk cId="1310173412" sldId="365"/>
            <ac:spMk id="15" creationId="{5BC0CD8C-7FBD-41C7-8A4A-B0CEC6D7178C}"/>
          </ac:spMkLst>
        </pc:spChg>
        <pc:spChg chg="del mod">
          <ac:chgData name="Kevin Koch" userId="e9b403a4c599b649" providerId="LiveId" clId="{118940CE-A677-4671-9EDE-8B5FE35FEA85}" dt="2018-05-24T14:37:34.095" v="14986" actId="478"/>
          <ac:spMkLst>
            <pc:docMk/>
            <pc:sldMk cId="1310173412" sldId="365"/>
            <ac:spMk id="18" creationId="{A3758796-501D-4FDF-A247-4CB90EEA9694}"/>
          </ac:spMkLst>
        </pc:spChg>
        <pc:spChg chg="mod">
          <ac:chgData name="Kevin Koch" userId="e9b403a4c599b649" providerId="LiveId" clId="{118940CE-A677-4671-9EDE-8B5FE35FEA85}" dt="2018-05-24T14:25:08.897" v="13811" actId="790"/>
          <ac:spMkLst>
            <pc:docMk/>
            <pc:sldMk cId="1310173412" sldId="365"/>
            <ac:spMk id="19" creationId="{6CB02AB4-AFB9-4D87-9FAB-3235C5B09756}"/>
          </ac:spMkLst>
        </pc:spChg>
        <pc:spChg chg="add del mod">
          <ac:chgData name="Kevin Koch" userId="e9b403a4c599b649" providerId="LiveId" clId="{118940CE-A677-4671-9EDE-8B5FE35FEA85}" dt="2018-05-24T14:25:08.910" v="13822" actId="790"/>
          <ac:spMkLst>
            <pc:docMk/>
            <pc:sldMk cId="1310173412" sldId="365"/>
            <ac:spMk id="20" creationId="{C3965A40-8E3D-4665-98F2-C27219C3D4C4}"/>
          </ac:spMkLst>
        </pc:spChg>
      </pc:sldChg>
      <pc:sldChg chg="addSp modSp">
        <pc:chgData name="Kevin Koch" userId="e9b403a4c599b649" providerId="LiveId" clId="{118940CE-A677-4671-9EDE-8B5FE35FEA85}" dt="2018-05-24T14:33:15.675" v="14767" actId="1076"/>
        <pc:sldMkLst>
          <pc:docMk/>
          <pc:sldMk cId="2878610079" sldId="366"/>
        </pc:sldMkLst>
        <pc:spChg chg="mod">
          <ac:chgData name="Kevin Koch" userId="e9b403a4c599b649" providerId="LiveId" clId="{118940CE-A677-4671-9EDE-8B5FE35FEA85}" dt="2018-05-24T14:25:09.376" v="14153" actId="790"/>
          <ac:spMkLst>
            <pc:docMk/>
            <pc:sldMk cId="2878610079" sldId="366"/>
            <ac:spMk id="3" creationId="{D6AC90DF-2FB0-42D5-B65F-B6116432EDD1}"/>
          </ac:spMkLst>
        </pc:spChg>
        <pc:spChg chg="mod">
          <ac:chgData name="Kevin Koch" userId="e9b403a4c599b649" providerId="LiveId" clId="{118940CE-A677-4671-9EDE-8B5FE35FEA85}" dt="2018-05-24T14:25:09.391" v="14170" actId="790"/>
          <ac:spMkLst>
            <pc:docMk/>
            <pc:sldMk cId="2878610079" sldId="366"/>
            <ac:spMk id="5" creationId="{00000000-0000-0000-0000-000000000000}"/>
          </ac:spMkLst>
        </pc:spChg>
        <pc:spChg chg="mod">
          <ac:chgData name="Kevin Koch" userId="e9b403a4c599b649" providerId="LiveId" clId="{118940CE-A677-4671-9EDE-8B5FE35FEA85}" dt="2018-05-24T14:25:09.392" v="14171" actId="790"/>
          <ac:spMkLst>
            <pc:docMk/>
            <pc:sldMk cId="2878610079" sldId="366"/>
            <ac:spMk id="6" creationId="{45C7738F-1321-4CAD-A51F-AC92AA82E4F0}"/>
          </ac:spMkLst>
        </pc:spChg>
        <pc:spChg chg="add">
          <ac:chgData name="Kevin Koch" userId="e9b403a4c599b649" providerId="LiveId" clId="{118940CE-A677-4671-9EDE-8B5FE35FEA85}" dt="2018-05-24T14:33:15.675" v="14767" actId="1076"/>
          <ac:spMkLst>
            <pc:docMk/>
            <pc:sldMk cId="2878610079" sldId="366"/>
            <ac:spMk id="7" creationId="{044C2D0D-D29E-4562-A0D3-5479B112EAE5}"/>
          </ac:spMkLst>
        </pc:spChg>
        <pc:graphicFrameChg chg="modGraphic">
          <ac:chgData name="Kevin Koch" userId="e9b403a4c599b649" providerId="LiveId" clId="{118940CE-A677-4671-9EDE-8B5FE35FEA85}" dt="2018-05-24T14:25:09.390" v="14169" actId="790"/>
          <ac:graphicFrameMkLst>
            <pc:docMk/>
            <pc:sldMk cId="2878610079" sldId="366"/>
            <ac:graphicFrameMk id="9" creationId="{0899DC07-2279-4162-9634-8D3C5259109A}"/>
          </ac:graphicFrameMkLst>
        </pc:graphicFrameChg>
      </pc:sldChg>
      <pc:sldChg chg="addSp modSp modNotesTx">
        <pc:chgData name="Kevin Koch" userId="e9b403a4c599b649" providerId="LiveId" clId="{118940CE-A677-4671-9EDE-8B5FE35FEA85}" dt="2018-05-24T14:32:31.675" v="14746" actId="1076"/>
        <pc:sldMkLst>
          <pc:docMk/>
          <pc:sldMk cId="932428821" sldId="367"/>
        </pc:sldMkLst>
        <pc:spChg chg="mod">
          <ac:chgData name="Kevin Koch" userId="e9b403a4c599b649" providerId="LiveId" clId="{118940CE-A677-4671-9EDE-8B5FE35FEA85}" dt="2018-05-24T14:25:08.931" v="13838" actId="790"/>
          <ac:spMkLst>
            <pc:docMk/>
            <pc:sldMk cId="932428821" sldId="367"/>
            <ac:spMk id="3" creationId="{D6AC90DF-2FB0-42D5-B65F-B6116432EDD1}"/>
          </ac:spMkLst>
        </pc:spChg>
        <pc:spChg chg="mod">
          <ac:chgData name="Kevin Koch" userId="e9b403a4c599b649" providerId="LiveId" clId="{118940CE-A677-4671-9EDE-8B5FE35FEA85}" dt="2018-05-24T14:25:08.932" v="13839" actId="790"/>
          <ac:spMkLst>
            <pc:docMk/>
            <pc:sldMk cId="932428821" sldId="367"/>
            <ac:spMk id="5" creationId="{00000000-0000-0000-0000-000000000000}"/>
          </ac:spMkLst>
        </pc:spChg>
        <pc:spChg chg="mod">
          <ac:chgData name="Kevin Koch" userId="e9b403a4c599b649" providerId="LiveId" clId="{118940CE-A677-4671-9EDE-8B5FE35FEA85}" dt="2018-05-24T14:25:08.934" v="13840" actId="790"/>
          <ac:spMkLst>
            <pc:docMk/>
            <pc:sldMk cId="932428821" sldId="367"/>
            <ac:spMk id="6" creationId="{45C7738F-1321-4CAD-A51F-AC92AA82E4F0}"/>
          </ac:spMkLst>
        </pc:spChg>
        <pc:spChg chg="add">
          <ac:chgData name="Kevin Koch" userId="e9b403a4c599b649" providerId="LiveId" clId="{118940CE-A677-4671-9EDE-8B5FE35FEA85}" dt="2018-05-24T14:32:31.675" v="14746" actId="1076"/>
          <ac:spMkLst>
            <pc:docMk/>
            <pc:sldMk cId="932428821" sldId="367"/>
            <ac:spMk id="7" creationId="{24D984DB-5295-4DD1-9332-A4ADF3C175CC}"/>
          </ac:spMkLst>
        </pc:spChg>
        <pc:graphicFrameChg chg="modGraphic">
          <ac:chgData name="Kevin Koch" userId="e9b403a4c599b649" providerId="LiveId" clId="{118940CE-A677-4671-9EDE-8B5FE35FEA85}" dt="2018-05-24T14:25:08.961" v="13862" actId="790"/>
          <ac:graphicFrameMkLst>
            <pc:docMk/>
            <pc:sldMk cId="932428821" sldId="367"/>
            <ac:graphicFrameMk id="4" creationId="{DFAAD557-39E0-4F46-8770-A3818528DBC7}"/>
          </ac:graphicFrameMkLst>
        </pc:graphicFrameChg>
      </pc:sldChg>
      <pc:sldChg chg="addSp modSp ord modNotesTx">
        <pc:chgData name="Kevin Koch" userId="e9b403a4c599b649" providerId="LiveId" clId="{118940CE-A677-4671-9EDE-8B5FE35FEA85}" dt="2018-05-24T14:33:17.405" v="14768" actId="1076"/>
        <pc:sldMkLst>
          <pc:docMk/>
          <pc:sldMk cId="2686156872" sldId="368"/>
        </pc:sldMkLst>
        <pc:spChg chg="mod">
          <ac:chgData name="Kevin Koch" userId="e9b403a4c599b649" providerId="LiveId" clId="{118940CE-A677-4671-9EDE-8B5FE35FEA85}" dt="2018-05-24T14:25:09.394" v="14172" actId="790"/>
          <ac:spMkLst>
            <pc:docMk/>
            <pc:sldMk cId="2686156872" sldId="368"/>
            <ac:spMk id="3" creationId="{D6AC90DF-2FB0-42D5-B65F-B6116432EDD1}"/>
          </ac:spMkLst>
        </pc:spChg>
        <pc:spChg chg="mod">
          <ac:chgData name="Kevin Koch" userId="e9b403a4c599b649" providerId="LiveId" clId="{118940CE-A677-4671-9EDE-8B5FE35FEA85}" dt="2018-05-24T14:25:09.395" v="14173" actId="790"/>
          <ac:spMkLst>
            <pc:docMk/>
            <pc:sldMk cId="2686156872" sldId="368"/>
            <ac:spMk id="5" creationId="{00000000-0000-0000-0000-000000000000}"/>
          </ac:spMkLst>
        </pc:spChg>
        <pc:spChg chg="mod">
          <ac:chgData name="Kevin Koch" userId="e9b403a4c599b649" providerId="LiveId" clId="{118940CE-A677-4671-9EDE-8B5FE35FEA85}" dt="2018-05-24T14:25:09.396" v="14174" actId="790"/>
          <ac:spMkLst>
            <pc:docMk/>
            <pc:sldMk cId="2686156872" sldId="368"/>
            <ac:spMk id="6" creationId="{45C7738F-1321-4CAD-A51F-AC92AA82E4F0}"/>
          </ac:spMkLst>
        </pc:spChg>
        <pc:spChg chg="add">
          <ac:chgData name="Kevin Koch" userId="e9b403a4c599b649" providerId="LiveId" clId="{118940CE-A677-4671-9EDE-8B5FE35FEA85}" dt="2018-05-24T14:33:17.405" v="14768" actId="1076"/>
          <ac:spMkLst>
            <pc:docMk/>
            <pc:sldMk cId="2686156872" sldId="368"/>
            <ac:spMk id="10" creationId="{731192CE-67F7-4B83-A8A4-A429779232EE}"/>
          </ac:spMkLst>
        </pc:spChg>
      </pc:sldChg>
      <pc:sldChg chg="addSp modSp ord modNotesTx">
        <pc:chgData name="Kevin Koch" userId="e9b403a4c599b649" providerId="LiveId" clId="{118940CE-A677-4671-9EDE-8B5FE35FEA85}" dt="2018-05-24T14:33:18.932" v="14769" actId="1076"/>
        <pc:sldMkLst>
          <pc:docMk/>
          <pc:sldMk cId="4066535669" sldId="369"/>
        </pc:sldMkLst>
        <pc:spChg chg="mod">
          <ac:chgData name="Kevin Koch" userId="e9b403a4c599b649" providerId="LiveId" clId="{118940CE-A677-4671-9EDE-8B5FE35FEA85}" dt="2018-05-24T14:25:09.397" v="14175" actId="790"/>
          <ac:spMkLst>
            <pc:docMk/>
            <pc:sldMk cId="4066535669" sldId="369"/>
            <ac:spMk id="3" creationId="{D6AC90DF-2FB0-42D5-B65F-B6116432EDD1}"/>
          </ac:spMkLst>
        </pc:spChg>
        <pc:spChg chg="mod">
          <ac:chgData name="Kevin Koch" userId="e9b403a4c599b649" providerId="LiveId" clId="{118940CE-A677-4671-9EDE-8B5FE35FEA85}" dt="2018-05-24T14:25:09.398" v="14176" actId="790"/>
          <ac:spMkLst>
            <pc:docMk/>
            <pc:sldMk cId="4066535669" sldId="369"/>
            <ac:spMk id="5" creationId="{00000000-0000-0000-0000-000000000000}"/>
          </ac:spMkLst>
        </pc:spChg>
        <pc:spChg chg="mod">
          <ac:chgData name="Kevin Koch" userId="e9b403a4c599b649" providerId="LiveId" clId="{118940CE-A677-4671-9EDE-8B5FE35FEA85}" dt="2018-05-24T14:25:09.399" v="14177" actId="790"/>
          <ac:spMkLst>
            <pc:docMk/>
            <pc:sldMk cId="4066535669" sldId="369"/>
            <ac:spMk id="6" creationId="{45C7738F-1321-4CAD-A51F-AC92AA82E4F0}"/>
          </ac:spMkLst>
        </pc:spChg>
        <pc:spChg chg="add">
          <ac:chgData name="Kevin Koch" userId="e9b403a4c599b649" providerId="LiveId" clId="{118940CE-A677-4671-9EDE-8B5FE35FEA85}" dt="2018-05-24T14:33:18.932" v="14769" actId="1076"/>
          <ac:spMkLst>
            <pc:docMk/>
            <pc:sldMk cId="4066535669" sldId="369"/>
            <ac:spMk id="14" creationId="{D21C9855-D92A-4584-99EC-CC40A5E997DC}"/>
          </ac:spMkLst>
        </pc:spChg>
      </pc:sldChg>
      <pc:sldChg chg="addSp delSp modSp ord modNotesTx">
        <pc:chgData name="Kevin Koch" userId="e9b403a4c599b649" providerId="LiveId" clId="{118940CE-A677-4671-9EDE-8B5FE35FEA85}" dt="2018-05-27T18:34:11.640" v="15875"/>
        <pc:sldMkLst>
          <pc:docMk/>
          <pc:sldMk cId="660004535" sldId="371"/>
        </pc:sldMkLst>
        <pc:spChg chg="mod ord">
          <ac:chgData name="Kevin Koch" userId="e9b403a4c599b649" providerId="LiveId" clId="{118940CE-A677-4671-9EDE-8B5FE35FEA85}" dt="2018-05-24T15:17:10.017" v="15809" actId="1076"/>
          <ac:spMkLst>
            <pc:docMk/>
            <pc:sldMk cId="660004535" sldId="371"/>
            <ac:spMk id="3" creationId="{D6AC90DF-2FB0-42D5-B65F-B6116432EDD1}"/>
          </ac:spMkLst>
        </pc:spChg>
        <pc:spChg chg="mod ord">
          <ac:chgData name="Kevin Koch" userId="e9b403a4c599b649" providerId="LiveId" clId="{118940CE-A677-4671-9EDE-8B5FE35FEA85}" dt="2018-05-24T15:17:10.018" v="15811" actId="1076"/>
          <ac:spMkLst>
            <pc:docMk/>
            <pc:sldMk cId="660004535" sldId="371"/>
            <ac:spMk id="5" creationId="{00000000-0000-0000-0000-000000000000}"/>
          </ac:spMkLst>
        </pc:spChg>
        <pc:spChg chg="mod ord">
          <ac:chgData name="Kevin Koch" userId="e9b403a4c599b649" providerId="LiveId" clId="{118940CE-A677-4671-9EDE-8B5FE35FEA85}" dt="2018-05-24T15:17:10.019" v="15813" actId="1076"/>
          <ac:spMkLst>
            <pc:docMk/>
            <pc:sldMk cId="660004535" sldId="371"/>
            <ac:spMk id="6" creationId="{45C7738F-1321-4CAD-A51F-AC92AA82E4F0}"/>
          </ac:spMkLst>
        </pc:spChg>
        <pc:spChg chg="add mod ord">
          <ac:chgData name="Kevin Koch" userId="e9b403a4c599b649" providerId="LiveId" clId="{118940CE-A677-4671-9EDE-8B5FE35FEA85}" dt="2018-05-24T15:17:10.020" v="15817" actId="1076"/>
          <ac:spMkLst>
            <pc:docMk/>
            <pc:sldMk cId="660004535" sldId="371"/>
            <ac:spMk id="9" creationId="{453BBD18-0EB4-4BA3-BE64-026D4C11D1E7}"/>
          </ac:spMkLst>
        </pc:spChg>
        <pc:graphicFrameChg chg="mod ord">
          <ac:chgData name="Kevin Koch" userId="e9b403a4c599b649" providerId="LiveId" clId="{118940CE-A677-4671-9EDE-8B5FE35FEA85}" dt="2018-05-24T15:17:10.040" v="15823" actId="1076"/>
          <ac:graphicFrameMkLst>
            <pc:docMk/>
            <pc:sldMk cId="660004535" sldId="371"/>
            <ac:graphicFrameMk id="2" creationId="{DD0A817A-E0C5-488A-A4E3-DD329FA00EE7}"/>
          </ac:graphicFrameMkLst>
        </pc:graphicFrameChg>
        <pc:picChg chg="del mod ord">
          <ac:chgData name="Kevin Koch" userId="e9b403a4c599b649" providerId="LiveId" clId="{118940CE-A677-4671-9EDE-8B5FE35FEA85}" dt="2018-05-24T15:17:15.790" v="15824" actId="478"/>
          <ac:picMkLst>
            <pc:docMk/>
            <pc:sldMk cId="660004535" sldId="371"/>
            <ac:picMk id="8" creationId="{F940B296-8E14-4034-9970-9A1253AFF762}"/>
          </ac:picMkLst>
        </pc:picChg>
        <pc:picChg chg="del mod ord">
          <ac:chgData name="Kevin Koch" userId="e9b403a4c599b649" providerId="LiveId" clId="{118940CE-A677-4671-9EDE-8B5FE35FEA85}" dt="2018-05-24T15:17:25.718" v="15843" actId="478"/>
          <ac:picMkLst>
            <pc:docMk/>
            <pc:sldMk cId="660004535" sldId="371"/>
            <ac:picMk id="10" creationId="{2CBBB530-95A6-45BF-AF79-67AEE04EBDFB}"/>
          </ac:picMkLst>
        </pc:picChg>
        <pc:picChg chg="add mod ord modCrop">
          <ac:chgData name="Kevin Koch" userId="e9b403a4c599b649" providerId="LiveId" clId="{118940CE-A677-4671-9EDE-8B5FE35FEA85}" dt="2018-05-24T15:17:24.326" v="15842" actId="14100"/>
          <ac:picMkLst>
            <pc:docMk/>
            <pc:sldMk cId="660004535" sldId="371"/>
            <ac:picMk id="11" creationId="{EAFB5A00-BB62-46F6-AD1D-F76C7C07B7D7}"/>
          </ac:picMkLst>
        </pc:picChg>
        <pc:picChg chg="add mod modCrop">
          <ac:chgData name="Kevin Koch" userId="e9b403a4c599b649" providerId="LiveId" clId="{118940CE-A677-4671-9EDE-8B5FE35FEA85}" dt="2018-05-24T15:17:42.190" v="15848" actId="1076"/>
          <ac:picMkLst>
            <pc:docMk/>
            <pc:sldMk cId="660004535" sldId="371"/>
            <ac:picMk id="12" creationId="{62285786-225D-4BAD-9A46-D5FF57076FA1}"/>
          </ac:picMkLst>
        </pc:picChg>
      </pc:sldChg>
      <pc:sldChg chg="addSp modSp ord modNotesTx">
        <pc:chgData name="Kevin Koch" userId="e9b403a4c599b649" providerId="LiveId" clId="{118940CE-A677-4671-9EDE-8B5FE35FEA85}" dt="2018-05-27T18:34:11.640" v="15875"/>
        <pc:sldMkLst>
          <pc:docMk/>
          <pc:sldMk cId="67566167" sldId="373"/>
        </pc:sldMkLst>
        <pc:spChg chg="mod ord">
          <ac:chgData name="Kevin Koch" userId="e9b403a4c599b649" providerId="LiveId" clId="{118940CE-A677-4671-9EDE-8B5FE35FEA85}" dt="2018-05-24T15:15:50.824" v="15733" actId="14100"/>
          <ac:spMkLst>
            <pc:docMk/>
            <pc:sldMk cId="67566167" sldId="373"/>
            <ac:spMk id="3" creationId="{D6AC90DF-2FB0-42D5-B65F-B6116432EDD1}"/>
          </ac:spMkLst>
        </pc:spChg>
        <pc:spChg chg="mod ord">
          <ac:chgData name="Kevin Koch" userId="e9b403a4c599b649" providerId="LiveId" clId="{118940CE-A677-4671-9EDE-8B5FE35FEA85}" dt="2018-05-24T15:15:50.825" v="15735" actId="14100"/>
          <ac:spMkLst>
            <pc:docMk/>
            <pc:sldMk cId="67566167" sldId="373"/>
            <ac:spMk id="5" creationId="{00000000-0000-0000-0000-000000000000}"/>
          </ac:spMkLst>
        </pc:spChg>
        <pc:spChg chg="mod ord">
          <ac:chgData name="Kevin Koch" userId="e9b403a4c599b649" providerId="LiveId" clId="{118940CE-A677-4671-9EDE-8B5FE35FEA85}" dt="2018-05-24T15:15:50.826" v="15737" actId="14100"/>
          <ac:spMkLst>
            <pc:docMk/>
            <pc:sldMk cId="67566167" sldId="373"/>
            <ac:spMk id="6" creationId="{45C7738F-1321-4CAD-A51F-AC92AA82E4F0}"/>
          </ac:spMkLst>
        </pc:spChg>
        <pc:spChg chg="add mod ord">
          <ac:chgData name="Kevin Koch" userId="e9b403a4c599b649" providerId="LiveId" clId="{118940CE-A677-4671-9EDE-8B5FE35FEA85}" dt="2018-05-24T15:15:50.828" v="15743" actId="14100"/>
          <ac:spMkLst>
            <pc:docMk/>
            <pc:sldMk cId="67566167" sldId="373"/>
            <ac:spMk id="10" creationId="{6BA5A1D7-A7A8-402B-970B-E3137D55BF16}"/>
          </ac:spMkLst>
        </pc:spChg>
        <pc:graphicFrameChg chg="mod ord">
          <ac:chgData name="Kevin Koch" userId="e9b403a4c599b649" providerId="LiveId" clId="{118940CE-A677-4671-9EDE-8B5FE35FEA85}" dt="2018-05-24T15:15:50.831" v="15747" actId="14100"/>
          <ac:graphicFrameMkLst>
            <pc:docMk/>
            <pc:sldMk cId="67566167" sldId="373"/>
            <ac:graphicFrameMk id="2" creationId="{DD0A817A-E0C5-488A-A4E3-DD329FA00EE7}"/>
          </ac:graphicFrameMkLst>
        </pc:graphicFrameChg>
        <pc:picChg chg="mod ord">
          <ac:chgData name="Kevin Koch" userId="e9b403a4c599b649" providerId="LiveId" clId="{118940CE-A677-4671-9EDE-8B5FE35FEA85}" dt="2018-05-24T15:15:50.827" v="15739" actId="14100"/>
          <ac:picMkLst>
            <pc:docMk/>
            <pc:sldMk cId="67566167" sldId="373"/>
            <ac:picMk id="8" creationId="{F940B296-8E14-4034-9970-9A1253AFF762}"/>
          </ac:picMkLst>
        </pc:picChg>
        <pc:picChg chg="mod ord">
          <ac:chgData name="Kevin Koch" userId="e9b403a4c599b649" providerId="LiveId" clId="{118940CE-A677-4671-9EDE-8B5FE35FEA85}" dt="2018-05-24T15:15:50.827" v="15741" actId="14100"/>
          <ac:picMkLst>
            <pc:docMk/>
            <pc:sldMk cId="67566167" sldId="373"/>
            <ac:picMk id="9" creationId="{5113439D-404B-4908-A957-6E39138A7706}"/>
          </ac:picMkLst>
        </pc:picChg>
        <pc:picChg chg="add mod ord modCrop">
          <ac:chgData name="Kevin Koch" userId="e9b403a4c599b649" providerId="LiveId" clId="{118940CE-A677-4671-9EDE-8B5FE35FEA85}" dt="2018-05-24T15:16:28.390" v="15754" actId="732"/>
          <ac:picMkLst>
            <pc:docMk/>
            <pc:sldMk cId="67566167" sldId="373"/>
            <ac:picMk id="11" creationId="{096EB0B9-17E8-4BBA-B4A5-25C5D74D7931}"/>
          </ac:picMkLst>
        </pc:picChg>
        <pc:picChg chg="add mod modCrop">
          <ac:chgData name="Kevin Koch" userId="e9b403a4c599b649" providerId="LiveId" clId="{118940CE-A677-4671-9EDE-8B5FE35FEA85}" dt="2018-05-24T15:16:41.398" v="15760" actId="14100"/>
          <ac:picMkLst>
            <pc:docMk/>
            <pc:sldMk cId="67566167" sldId="373"/>
            <ac:picMk id="12" creationId="{E066F409-3885-4EF8-ADB6-A8D8D2DF6FC0}"/>
          </ac:picMkLst>
        </pc:picChg>
      </pc:sldChg>
      <pc:sldChg chg="addSp modSp">
        <pc:chgData name="Kevin Koch" userId="e9b403a4c599b649" providerId="LiveId" clId="{118940CE-A677-4671-9EDE-8B5FE35FEA85}" dt="2018-05-24T14:33:32.093" v="14776" actId="1076"/>
        <pc:sldMkLst>
          <pc:docMk/>
          <pc:sldMk cId="1786643522" sldId="376"/>
        </pc:sldMkLst>
        <pc:spChg chg="mod">
          <ac:chgData name="Kevin Koch" userId="e9b403a4c599b649" providerId="LiveId" clId="{118940CE-A677-4671-9EDE-8B5FE35FEA85}" dt="2018-05-24T14:25:09.509" v="14273" actId="790"/>
          <ac:spMkLst>
            <pc:docMk/>
            <pc:sldMk cId="1786643522" sldId="376"/>
            <ac:spMk id="3" creationId="{D6AC90DF-2FB0-42D5-B65F-B6116432EDD1}"/>
          </ac:spMkLst>
        </pc:spChg>
        <pc:spChg chg="mod">
          <ac:chgData name="Kevin Koch" userId="e9b403a4c599b649" providerId="LiveId" clId="{118940CE-A677-4671-9EDE-8B5FE35FEA85}" dt="2018-05-24T14:25:09.510" v="14274" actId="790"/>
          <ac:spMkLst>
            <pc:docMk/>
            <pc:sldMk cId="1786643522" sldId="376"/>
            <ac:spMk id="5" creationId="{00000000-0000-0000-0000-000000000000}"/>
          </ac:spMkLst>
        </pc:spChg>
        <pc:spChg chg="mod">
          <ac:chgData name="Kevin Koch" userId="e9b403a4c599b649" providerId="LiveId" clId="{118940CE-A677-4671-9EDE-8B5FE35FEA85}" dt="2018-05-24T14:25:09.511" v="14275" actId="790"/>
          <ac:spMkLst>
            <pc:docMk/>
            <pc:sldMk cId="1786643522" sldId="376"/>
            <ac:spMk id="6" creationId="{45C7738F-1321-4CAD-A51F-AC92AA82E4F0}"/>
          </ac:spMkLst>
        </pc:spChg>
        <pc:spChg chg="mod">
          <ac:chgData name="Kevin Koch" userId="e9b403a4c599b649" providerId="LiveId" clId="{118940CE-A677-4671-9EDE-8B5FE35FEA85}" dt="2018-05-24T14:25:09.534" v="14299" actId="790"/>
          <ac:spMkLst>
            <pc:docMk/>
            <pc:sldMk cId="1786643522" sldId="376"/>
            <ac:spMk id="16" creationId="{8CB5C705-4F33-4B28-8E05-9A511BCDEF02}"/>
          </ac:spMkLst>
        </pc:spChg>
        <pc:spChg chg="mod">
          <ac:chgData name="Kevin Koch" userId="e9b403a4c599b649" providerId="LiveId" clId="{118940CE-A677-4671-9EDE-8B5FE35FEA85}" dt="2018-05-24T14:25:09.539" v="14303" actId="790"/>
          <ac:spMkLst>
            <pc:docMk/>
            <pc:sldMk cId="1786643522" sldId="376"/>
            <ac:spMk id="17" creationId="{34A35E5E-593A-48E0-9E75-379D720D62AF}"/>
          </ac:spMkLst>
        </pc:spChg>
        <pc:spChg chg="mod">
          <ac:chgData name="Kevin Koch" userId="e9b403a4c599b649" providerId="LiveId" clId="{118940CE-A677-4671-9EDE-8B5FE35FEA85}" dt="2018-05-24T14:25:09.540" v="14304" actId="790"/>
          <ac:spMkLst>
            <pc:docMk/>
            <pc:sldMk cId="1786643522" sldId="376"/>
            <ac:spMk id="18" creationId="{6165668A-9A73-4F1F-A887-05C8C6FBD2A4}"/>
          </ac:spMkLst>
        </pc:spChg>
        <pc:spChg chg="mod">
          <ac:chgData name="Kevin Koch" userId="e9b403a4c599b649" providerId="LiveId" clId="{118940CE-A677-4671-9EDE-8B5FE35FEA85}" dt="2018-05-24T14:25:09.535" v="14300" actId="790"/>
          <ac:spMkLst>
            <pc:docMk/>
            <pc:sldMk cId="1786643522" sldId="376"/>
            <ac:spMk id="19" creationId="{5D00A54C-0FFA-49AE-BC32-A9E3A52C6CE1}"/>
          </ac:spMkLst>
        </pc:spChg>
        <pc:spChg chg="mod">
          <ac:chgData name="Kevin Koch" userId="e9b403a4c599b649" providerId="LiveId" clId="{118940CE-A677-4671-9EDE-8B5FE35FEA85}" dt="2018-05-24T14:25:09.536" v="14301" actId="790"/>
          <ac:spMkLst>
            <pc:docMk/>
            <pc:sldMk cId="1786643522" sldId="376"/>
            <ac:spMk id="20" creationId="{AE7F6C0B-6CB7-42F0-AF77-8E0424CE7E45}"/>
          </ac:spMkLst>
        </pc:spChg>
        <pc:spChg chg="mod">
          <ac:chgData name="Kevin Koch" userId="e9b403a4c599b649" providerId="LiveId" clId="{118940CE-A677-4671-9EDE-8B5FE35FEA85}" dt="2018-05-24T14:25:09.542" v="14306" actId="790"/>
          <ac:spMkLst>
            <pc:docMk/>
            <pc:sldMk cId="1786643522" sldId="376"/>
            <ac:spMk id="21" creationId="{F29672DB-A5AD-4504-9AF8-FA13B61E7419}"/>
          </ac:spMkLst>
        </pc:spChg>
        <pc:spChg chg="mod">
          <ac:chgData name="Kevin Koch" userId="e9b403a4c599b649" providerId="LiveId" clId="{118940CE-A677-4671-9EDE-8B5FE35FEA85}" dt="2018-05-24T14:25:09.543" v="14307" actId="790"/>
          <ac:spMkLst>
            <pc:docMk/>
            <pc:sldMk cId="1786643522" sldId="376"/>
            <ac:spMk id="22" creationId="{01184FF3-F98E-4524-88F6-211F71425B95}"/>
          </ac:spMkLst>
        </pc:spChg>
        <pc:spChg chg="mod">
          <ac:chgData name="Kevin Koch" userId="e9b403a4c599b649" providerId="LiveId" clId="{118940CE-A677-4671-9EDE-8B5FE35FEA85}" dt="2018-05-24T14:25:09.537" v="14302" actId="790"/>
          <ac:spMkLst>
            <pc:docMk/>
            <pc:sldMk cId="1786643522" sldId="376"/>
            <ac:spMk id="23" creationId="{38E24A02-84F7-4E6B-B130-B146B6187CFF}"/>
          </ac:spMkLst>
        </pc:spChg>
        <pc:spChg chg="mod">
          <ac:chgData name="Kevin Koch" userId="e9b403a4c599b649" providerId="LiveId" clId="{118940CE-A677-4671-9EDE-8B5FE35FEA85}" dt="2018-05-24T14:25:09.541" v="14305" actId="790"/>
          <ac:spMkLst>
            <pc:docMk/>
            <pc:sldMk cId="1786643522" sldId="376"/>
            <ac:spMk id="24" creationId="{29FEC470-8EC8-4D5C-86CD-7ED09A7A0224}"/>
          </ac:spMkLst>
        </pc:spChg>
        <pc:spChg chg="mod">
          <ac:chgData name="Kevin Koch" userId="e9b403a4c599b649" providerId="LiveId" clId="{118940CE-A677-4671-9EDE-8B5FE35FEA85}" dt="2018-05-24T14:25:09.545" v="14308" actId="790"/>
          <ac:spMkLst>
            <pc:docMk/>
            <pc:sldMk cId="1786643522" sldId="376"/>
            <ac:spMk id="25" creationId="{3FB6DE79-933A-4742-955A-E1C73A27889D}"/>
          </ac:spMkLst>
        </pc:spChg>
        <pc:spChg chg="mod">
          <ac:chgData name="Kevin Koch" userId="e9b403a4c599b649" providerId="LiveId" clId="{118940CE-A677-4671-9EDE-8B5FE35FEA85}" dt="2018-05-24T14:25:09.546" v="14309" actId="790"/>
          <ac:spMkLst>
            <pc:docMk/>
            <pc:sldMk cId="1786643522" sldId="376"/>
            <ac:spMk id="27" creationId="{B7B64903-297F-4FEA-B658-E8AE902DD1A2}"/>
          </ac:spMkLst>
        </pc:spChg>
        <pc:spChg chg="mod">
          <ac:chgData name="Kevin Koch" userId="e9b403a4c599b649" providerId="LiveId" clId="{118940CE-A677-4671-9EDE-8B5FE35FEA85}" dt="2018-05-24T14:25:09.547" v="14310" actId="790"/>
          <ac:spMkLst>
            <pc:docMk/>
            <pc:sldMk cId="1786643522" sldId="376"/>
            <ac:spMk id="28" creationId="{131E83AF-C86A-4281-8F8F-BF0409526FA5}"/>
          </ac:spMkLst>
        </pc:spChg>
        <pc:spChg chg="mod">
          <ac:chgData name="Kevin Koch" userId="e9b403a4c599b649" providerId="LiveId" clId="{118940CE-A677-4671-9EDE-8B5FE35FEA85}" dt="2018-05-24T14:25:09.548" v="14311" actId="790"/>
          <ac:spMkLst>
            <pc:docMk/>
            <pc:sldMk cId="1786643522" sldId="376"/>
            <ac:spMk id="29" creationId="{E955598B-1352-4BB6-9287-45FBD2BB682F}"/>
          </ac:spMkLst>
        </pc:spChg>
        <pc:spChg chg="mod">
          <ac:chgData name="Kevin Koch" userId="e9b403a4c599b649" providerId="LiveId" clId="{118940CE-A677-4671-9EDE-8B5FE35FEA85}" dt="2018-05-24T14:25:09.549" v="14312" actId="790"/>
          <ac:spMkLst>
            <pc:docMk/>
            <pc:sldMk cId="1786643522" sldId="376"/>
            <ac:spMk id="30" creationId="{4FF56294-E772-4D56-8969-AD8AD28E2787}"/>
          </ac:spMkLst>
        </pc:spChg>
        <pc:spChg chg="mod">
          <ac:chgData name="Kevin Koch" userId="e9b403a4c599b649" providerId="LiveId" clId="{118940CE-A677-4671-9EDE-8B5FE35FEA85}" dt="2018-05-24T14:25:09.550" v="14313" actId="790"/>
          <ac:spMkLst>
            <pc:docMk/>
            <pc:sldMk cId="1786643522" sldId="376"/>
            <ac:spMk id="31" creationId="{53FBCC9C-4A71-4533-BD6C-3F1A5303E11A}"/>
          </ac:spMkLst>
        </pc:spChg>
        <pc:spChg chg="add">
          <ac:chgData name="Kevin Koch" userId="e9b403a4c599b649" providerId="LiveId" clId="{118940CE-A677-4671-9EDE-8B5FE35FEA85}" dt="2018-05-24T14:33:32.093" v="14776" actId="1076"/>
          <ac:spMkLst>
            <pc:docMk/>
            <pc:sldMk cId="1786643522" sldId="376"/>
            <ac:spMk id="45" creationId="{F1E059EF-D844-48CA-87A7-DF1A36EC9F63}"/>
          </ac:spMkLst>
        </pc:spChg>
        <pc:graphicFrameChg chg="mod">
          <ac:chgData name="Kevin Koch" userId="e9b403a4c599b649" providerId="LiveId" clId="{118940CE-A677-4671-9EDE-8B5FE35FEA85}" dt="2018-05-20T16:57:14.583" v="372" actId="20577"/>
          <ac:graphicFrameMkLst>
            <pc:docMk/>
            <pc:sldMk cId="1786643522" sldId="376"/>
            <ac:graphicFrameMk id="2" creationId="{DD0A817A-E0C5-488A-A4E3-DD329FA00EE7}"/>
          </ac:graphicFrameMkLst>
        </pc:graphicFrameChg>
        <pc:graphicFrameChg chg="modGraphic">
          <ac:chgData name="Kevin Koch" userId="e9b403a4c599b649" providerId="LiveId" clId="{118940CE-A677-4671-9EDE-8B5FE35FEA85}" dt="2018-05-24T14:25:09.519" v="14283" actId="790"/>
          <ac:graphicFrameMkLst>
            <pc:docMk/>
            <pc:sldMk cId="1786643522" sldId="376"/>
            <ac:graphicFrameMk id="13" creationId="{B4184A55-0221-40AA-A9A5-9B8040F38542}"/>
          </ac:graphicFrameMkLst>
        </pc:graphicFrameChg>
        <pc:graphicFrameChg chg="modGraphic">
          <ac:chgData name="Kevin Koch" userId="e9b403a4c599b649" providerId="LiveId" clId="{118940CE-A677-4671-9EDE-8B5FE35FEA85}" dt="2018-05-24T14:25:09.526" v="14290" actId="790"/>
          <ac:graphicFrameMkLst>
            <pc:docMk/>
            <pc:sldMk cId="1786643522" sldId="376"/>
            <ac:graphicFrameMk id="14" creationId="{B9F1C72A-D0FC-43D1-9B5F-91E608459A94}"/>
          </ac:graphicFrameMkLst>
        </pc:graphicFrameChg>
        <pc:graphicFrameChg chg="modGraphic">
          <ac:chgData name="Kevin Koch" userId="e9b403a4c599b649" providerId="LiveId" clId="{118940CE-A677-4671-9EDE-8B5FE35FEA85}" dt="2018-05-24T14:25:09.533" v="14298" actId="790"/>
          <ac:graphicFrameMkLst>
            <pc:docMk/>
            <pc:sldMk cId="1786643522" sldId="376"/>
            <ac:graphicFrameMk id="15" creationId="{0545E939-1A6F-4F6B-9116-14E5DB027478}"/>
          </ac:graphicFrameMkLst>
        </pc:graphicFrameChg>
      </pc:sldChg>
      <pc:sldChg chg="addSp modSp">
        <pc:chgData name="Kevin Koch" userId="e9b403a4c599b649" providerId="LiveId" clId="{118940CE-A677-4671-9EDE-8B5FE35FEA85}" dt="2018-05-24T14:33:26.773" v="14773" actId="1076"/>
        <pc:sldMkLst>
          <pc:docMk/>
          <pc:sldMk cId="2316491739" sldId="377"/>
        </pc:sldMkLst>
        <pc:spChg chg="mod">
          <ac:chgData name="Kevin Koch" userId="e9b403a4c599b649" providerId="LiveId" clId="{118940CE-A677-4671-9EDE-8B5FE35FEA85}" dt="2018-05-24T14:25:09.433" v="14207" actId="790"/>
          <ac:spMkLst>
            <pc:docMk/>
            <pc:sldMk cId="2316491739" sldId="377"/>
            <ac:spMk id="3" creationId="{D6AC90DF-2FB0-42D5-B65F-B6116432EDD1}"/>
          </ac:spMkLst>
        </pc:spChg>
        <pc:spChg chg="mod">
          <ac:chgData name="Kevin Koch" userId="e9b403a4c599b649" providerId="LiveId" clId="{118940CE-A677-4671-9EDE-8B5FE35FEA85}" dt="2018-05-24T14:25:09.434" v="14208" actId="790"/>
          <ac:spMkLst>
            <pc:docMk/>
            <pc:sldMk cId="2316491739" sldId="377"/>
            <ac:spMk id="5" creationId="{00000000-0000-0000-0000-000000000000}"/>
          </ac:spMkLst>
        </pc:spChg>
        <pc:spChg chg="mod">
          <ac:chgData name="Kevin Koch" userId="e9b403a4c599b649" providerId="LiveId" clId="{118940CE-A677-4671-9EDE-8B5FE35FEA85}" dt="2018-05-24T14:25:09.436" v="14209" actId="790"/>
          <ac:spMkLst>
            <pc:docMk/>
            <pc:sldMk cId="2316491739" sldId="377"/>
            <ac:spMk id="6" creationId="{45C7738F-1321-4CAD-A51F-AC92AA82E4F0}"/>
          </ac:spMkLst>
        </pc:spChg>
        <pc:spChg chg="mod">
          <ac:chgData name="Kevin Koch" userId="e9b403a4c599b649" providerId="LiveId" clId="{118940CE-A677-4671-9EDE-8B5FE35FEA85}" dt="2018-05-24T14:25:09.437" v="14210" actId="790"/>
          <ac:spMkLst>
            <pc:docMk/>
            <pc:sldMk cId="2316491739" sldId="377"/>
            <ac:spMk id="22" creationId="{E3C8D980-D348-46F9-9E82-8FA481473A63}"/>
          </ac:spMkLst>
        </pc:spChg>
        <pc:spChg chg="mod">
          <ac:chgData name="Kevin Koch" userId="e9b403a4c599b649" providerId="LiveId" clId="{118940CE-A677-4671-9EDE-8B5FE35FEA85}" dt="2018-05-24T14:25:09.438" v="14211" actId="790"/>
          <ac:spMkLst>
            <pc:docMk/>
            <pc:sldMk cId="2316491739" sldId="377"/>
            <ac:spMk id="23" creationId="{955599C7-EFD4-45A3-A14A-883F7BBAD88A}"/>
          </ac:spMkLst>
        </pc:spChg>
        <pc:spChg chg="mod">
          <ac:chgData name="Kevin Koch" userId="e9b403a4c599b649" providerId="LiveId" clId="{118940CE-A677-4671-9EDE-8B5FE35FEA85}" dt="2018-05-24T14:25:09.439" v="14212" actId="790"/>
          <ac:spMkLst>
            <pc:docMk/>
            <pc:sldMk cId="2316491739" sldId="377"/>
            <ac:spMk id="24" creationId="{A9ACF13E-F56C-4B32-9040-BA799F7BD19D}"/>
          </ac:spMkLst>
        </pc:spChg>
        <pc:spChg chg="mod">
          <ac:chgData name="Kevin Koch" userId="e9b403a4c599b649" providerId="LiveId" clId="{118940CE-A677-4671-9EDE-8B5FE35FEA85}" dt="2018-05-24T14:25:09.440" v="14213" actId="790"/>
          <ac:spMkLst>
            <pc:docMk/>
            <pc:sldMk cId="2316491739" sldId="377"/>
            <ac:spMk id="26" creationId="{E9FF891B-B19D-4FEB-A297-D92702C50918}"/>
          </ac:spMkLst>
        </pc:spChg>
        <pc:spChg chg="mod">
          <ac:chgData name="Kevin Koch" userId="e9b403a4c599b649" providerId="LiveId" clId="{118940CE-A677-4671-9EDE-8B5FE35FEA85}" dt="2018-05-24T14:25:09.441" v="14214" actId="790"/>
          <ac:spMkLst>
            <pc:docMk/>
            <pc:sldMk cId="2316491739" sldId="377"/>
            <ac:spMk id="27" creationId="{7943F042-7624-419D-93E6-6707A2C8BF8C}"/>
          </ac:spMkLst>
        </pc:spChg>
        <pc:spChg chg="mod">
          <ac:chgData name="Kevin Koch" userId="e9b403a4c599b649" providerId="LiveId" clId="{118940CE-A677-4671-9EDE-8B5FE35FEA85}" dt="2018-05-24T14:25:09.443" v="14215" actId="790"/>
          <ac:spMkLst>
            <pc:docMk/>
            <pc:sldMk cId="2316491739" sldId="377"/>
            <ac:spMk id="28" creationId="{3F5DA3D0-DAF4-400C-AA6A-CEAC615386CF}"/>
          </ac:spMkLst>
        </pc:spChg>
        <pc:spChg chg="mod">
          <ac:chgData name="Kevin Koch" userId="e9b403a4c599b649" providerId="LiveId" clId="{118940CE-A677-4671-9EDE-8B5FE35FEA85}" dt="2018-05-24T14:25:09.444" v="14216" actId="790"/>
          <ac:spMkLst>
            <pc:docMk/>
            <pc:sldMk cId="2316491739" sldId="377"/>
            <ac:spMk id="29" creationId="{6547A9EE-F9CA-4D4B-80E6-1CB0E07962A5}"/>
          </ac:spMkLst>
        </pc:spChg>
        <pc:spChg chg="mod">
          <ac:chgData name="Kevin Koch" userId="e9b403a4c599b649" providerId="LiveId" clId="{118940CE-A677-4671-9EDE-8B5FE35FEA85}" dt="2018-05-24T14:25:09.445" v="14217" actId="790"/>
          <ac:spMkLst>
            <pc:docMk/>
            <pc:sldMk cId="2316491739" sldId="377"/>
            <ac:spMk id="30" creationId="{703832E8-A3D8-4452-B782-945F4EA9339C}"/>
          </ac:spMkLst>
        </pc:spChg>
        <pc:spChg chg="mod">
          <ac:chgData name="Kevin Koch" userId="e9b403a4c599b649" providerId="LiveId" clId="{118940CE-A677-4671-9EDE-8B5FE35FEA85}" dt="2018-05-24T14:25:09.446" v="14218" actId="790"/>
          <ac:spMkLst>
            <pc:docMk/>
            <pc:sldMk cId="2316491739" sldId="377"/>
            <ac:spMk id="31" creationId="{52412C2F-704A-4331-859E-7CE6A5001ABC}"/>
          </ac:spMkLst>
        </pc:spChg>
        <pc:spChg chg="mod">
          <ac:chgData name="Kevin Koch" userId="e9b403a4c599b649" providerId="LiveId" clId="{118940CE-A677-4671-9EDE-8B5FE35FEA85}" dt="2018-05-24T14:25:09.447" v="14219" actId="790"/>
          <ac:spMkLst>
            <pc:docMk/>
            <pc:sldMk cId="2316491739" sldId="377"/>
            <ac:spMk id="32" creationId="{77A39072-F579-4075-ADFA-D01724F48325}"/>
          </ac:spMkLst>
        </pc:spChg>
        <pc:spChg chg="mod">
          <ac:chgData name="Kevin Koch" userId="e9b403a4c599b649" providerId="LiveId" clId="{118940CE-A677-4671-9EDE-8B5FE35FEA85}" dt="2018-05-24T14:25:09.448" v="14220" actId="790"/>
          <ac:spMkLst>
            <pc:docMk/>
            <pc:sldMk cId="2316491739" sldId="377"/>
            <ac:spMk id="33" creationId="{4E85D142-7459-4136-A1EF-43E3EC80EDAE}"/>
          </ac:spMkLst>
        </pc:spChg>
        <pc:spChg chg="mod">
          <ac:chgData name="Kevin Koch" userId="e9b403a4c599b649" providerId="LiveId" clId="{118940CE-A677-4671-9EDE-8B5FE35FEA85}" dt="2018-05-24T14:25:09.449" v="14221" actId="790"/>
          <ac:spMkLst>
            <pc:docMk/>
            <pc:sldMk cId="2316491739" sldId="377"/>
            <ac:spMk id="34" creationId="{82331A1F-7935-42C6-97A0-CF08066CF535}"/>
          </ac:spMkLst>
        </pc:spChg>
        <pc:spChg chg="add">
          <ac:chgData name="Kevin Koch" userId="e9b403a4c599b649" providerId="LiveId" clId="{118940CE-A677-4671-9EDE-8B5FE35FEA85}" dt="2018-05-24T14:33:26.773" v="14773" actId="1076"/>
          <ac:spMkLst>
            <pc:docMk/>
            <pc:sldMk cId="2316491739" sldId="377"/>
            <ac:spMk id="35" creationId="{91844ECA-E56F-4915-A117-813340BCC3F1}"/>
          </ac:spMkLst>
        </pc:spChg>
        <pc:spChg chg="mod">
          <ac:chgData name="Kevin Koch" userId="e9b403a4c599b649" providerId="LiveId" clId="{118940CE-A677-4671-9EDE-8B5FE35FEA85}" dt="2018-05-24T14:25:09.451" v="14222" actId="790"/>
          <ac:spMkLst>
            <pc:docMk/>
            <pc:sldMk cId="2316491739" sldId="377"/>
            <ac:spMk id="37" creationId="{0A19E238-F6A7-4DF1-9675-699F15517D9F}"/>
          </ac:spMkLst>
        </pc:spChg>
        <pc:spChg chg="mod">
          <ac:chgData name="Kevin Koch" userId="e9b403a4c599b649" providerId="LiveId" clId="{118940CE-A677-4671-9EDE-8B5FE35FEA85}" dt="2018-05-24T14:25:09.452" v="14223" actId="790"/>
          <ac:spMkLst>
            <pc:docMk/>
            <pc:sldMk cId="2316491739" sldId="377"/>
            <ac:spMk id="39" creationId="{0D1B78CD-74D9-49DF-93F3-7D310E2FDCF4}"/>
          </ac:spMkLst>
        </pc:spChg>
        <pc:graphicFrameChg chg="mod">
          <ac:chgData name="Kevin Koch" userId="e9b403a4c599b649" providerId="LiveId" clId="{118940CE-A677-4671-9EDE-8B5FE35FEA85}" dt="2018-05-20T16:56:53.252" v="222" actId="20577"/>
          <ac:graphicFrameMkLst>
            <pc:docMk/>
            <pc:sldMk cId="2316491739" sldId="377"/>
            <ac:graphicFrameMk id="2" creationId="{DD0A817A-E0C5-488A-A4E3-DD329FA00EE7}"/>
          </ac:graphicFrameMkLst>
        </pc:graphicFrameChg>
      </pc:sldChg>
      <pc:sldChg chg="addSp delSp modSp ord modNotesTx">
        <pc:chgData name="Kevin Koch" userId="e9b403a4c599b649" providerId="LiveId" clId="{118940CE-A677-4671-9EDE-8B5FE35FEA85}" dt="2018-05-24T14:32:49.621" v="14756" actId="1076"/>
        <pc:sldMkLst>
          <pc:docMk/>
          <pc:sldMk cId="2567521626" sldId="378"/>
        </pc:sldMkLst>
        <pc:spChg chg="mod ord">
          <ac:chgData name="Kevin Koch" userId="e9b403a4c599b649" providerId="LiveId" clId="{118940CE-A677-4671-9EDE-8B5FE35FEA85}" dt="2018-05-24T14:25:09.077" v="13956" actId="790"/>
          <ac:spMkLst>
            <pc:docMk/>
            <pc:sldMk cId="2567521626" sldId="378"/>
            <ac:spMk id="3" creationId="{D6AC90DF-2FB0-42D5-B65F-B6116432EDD1}"/>
          </ac:spMkLst>
        </pc:spChg>
        <pc:spChg chg="add del mod">
          <ac:chgData name="Kevin Koch" userId="e9b403a4c599b649" providerId="LiveId" clId="{118940CE-A677-4671-9EDE-8B5FE35FEA85}" dt="2018-05-24T12:36:51.689" v="11935" actId="478"/>
          <ac:spMkLst>
            <pc:docMk/>
            <pc:sldMk cId="2567521626" sldId="378"/>
            <ac:spMk id="4" creationId="{B1240481-2435-4631-9DF2-C6FDB7BB3767}"/>
          </ac:spMkLst>
        </pc:spChg>
        <pc:spChg chg="mod ord">
          <ac:chgData name="Kevin Koch" userId="e9b403a4c599b649" providerId="LiveId" clId="{118940CE-A677-4671-9EDE-8B5FE35FEA85}" dt="2018-05-24T14:25:09.078" v="13957" actId="790"/>
          <ac:spMkLst>
            <pc:docMk/>
            <pc:sldMk cId="2567521626" sldId="378"/>
            <ac:spMk id="5" creationId="{00000000-0000-0000-0000-000000000000}"/>
          </ac:spMkLst>
        </pc:spChg>
        <pc:spChg chg="mod ord">
          <ac:chgData name="Kevin Koch" userId="e9b403a4c599b649" providerId="LiveId" clId="{118940CE-A677-4671-9EDE-8B5FE35FEA85}" dt="2018-05-24T14:25:09.079" v="13958" actId="790"/>
          <ac:spMkLst>
            <pc:docMk/>
            <pc:sldMk cId="2567521626" sldId="378"/>
            <ac:spMk id="6" creationId="{45C7738F-1321-4CAD-A51F-AC92AA82E4F0}"/>
          </ac:spMkLst>
        </pc:spChg>
        <pc:spChg chg="add del mod">
          <ac:chgData name="Kevin Koch" userId="e9b403a4c599b649" providerId="LiveId" clId="{118940CE-A677-4671-9EDE-8B5FE35FEA85}" dt="2018-05-24T12:40:21.757" v="12032" actId="11529"/>
          <ac:spMkLst>
            <pc:docMk/>
            <pc:sldMk cId="2567521626" sldId="378"/>
            <ac:spMk id="8" creationId="{47CEC62E-F963-478D-B174-CCF004F46D71}"/>
          </ac:spMkLst>
        </pc:spChg>
        <pc:spChg chg="add del mod">
          <ac:chgData name="Kevin Koch" userId="e9b403a4c599b649" providerId="LiveId" clId="{118940CE-A677-4671-9EDE-8B5FE35FEA85}" dt="2018-05-24T12:40:19.913" v="12024" actId="767"/>
          <ac:spMkLst>
            <pc:docMk/>
            <pc:sldMk cId="2567521626" sldId="378"/>
            <ac:spMk id="10" creationId="{D2D12214-A058-4EED-8BEE-768B418E7B73}"/>
          </ac:spMkLst>
        </pc:spChg>
        <pc:spChg chg="add mod ord">
          <ac:chgData name="Kevin Koch" userId="e9b403a4c599b649" providerId="LiveId" clId="{118940CE-A677-4671-9EDE-8B5FE35FEA85}" dt="2018-05-24T14:25:09.080" v="13959" actId="790"/>
          <ac:spMkLst>
            <pc:docMk/>
            <pc:sldMk cId="2567521626" sldId="378"/>
            <ac:spMk id="12" creationId="{D46E1522-A27B-41E5-885E-EBAABA60401C}"/>
          </ac:spMkLst>
        </pc:spChg>
        <pc:spChg chg="del mod ord">
          <ac:chgData name="Kevin Koch" userId="e9b403a4c599b649" providerId="LiveId" clId="{118940CE-A677-4671-9EDE-8B5FE35FEA85}" dt="2018-05-24T13:44:58.873" v="12832" actId="478"/>
          <ac:spMkLst>
            <pc:docMk/>
            <pc:sldMk cId="2567521626" sldId="378"/>
            <ac:spMk id="13" creationId="{474EF98F-5EEB-4B08-84A7-F8E6EBA3D636}"/>
          </ac:spMkLst>
        </pc:spChg>
        <pc:spChg chg="add mod ord">
          <ac:chgData name="Kevin Koch" userId="e9b403a4c599b649" providerId="LiveId" clId="{118940CE-A677-4671-9EDE-8B5FE35FEA85}" dt="2018-05-24T14:25:09.081" v="13960" actId="790"/>
          <ac:spMkLst>
            <pc:docMk/>
            <pc:sldMk cId="2567521626" sldId="378"/>
            <ac:spMk id="16" creationId="{ADC96EC9-F63E-4DF3-8ECC-D9DFBB4471CB}"/>
          </ac:spMkLst>
        </pc:spChg>
        <pc:spChg chg="add mod ord">
          <ac:chgData name="Kevin Koch" userId="e9b403a4c599b649" providerId="LiveId" clId="{118940CE-A677-4671-9EDE-8B5FE35FEA85}" dt="2018-05-24T14:25:09.083" v="13961" actId="790"/>
          <ac:spMkLst>
            <pc:docMk/>
            <pc:sldMk cId="2567521626" sldId="378"/>
            <ac:spMk id="17" creationId="{FAD63CD0-2BC1-4126-A315-7D22FBCA8E6B}"/>
          </ac:spMkLst>
        </pc:spChg>
        <pc:spChg chg="add mod ord">
          <ac:chgData name="Kevin Koch" userId="e9b403a4c599b649" providerId="LiveId" clId="{118940CE-A677-4671-9EDE-8B5FE35FEA85}" dt="2018-05-24T14:25:09.084" v="13962" actId="790"/>
          <ac:spMkLst>
            <pc:docMk/>
            <pc:sldMk cId="2567521626" sldId="378"/>
            <ac:spMk id="18" creationId="{21BD380F-3E69-457C-B30D-94662425D091}"/>
          </ac:spMkLst>
        </pc:spChg>
        <pc:spChg chg="add del mod">
          <ac:chgData name="Kevin Koch" userId="e9b403a4c599b649" providerId="LiveId" clId="{118940CE-A677-4671-9EDE-8B5FE35FEA85}" dt="2018-05-24T12:44:37.913" v="12267" actId="478"/>
          <ac:spMkLst>
            <pc:docMk/>
            <pc:sldMk cId="2567521626" sldId="378"/>
            <ac:spMk id="19" creationId="{5B26578D-5F19-44A9-86F2-8AE35804A758}"/>
          </ac:spMkLst>
        </pc:spChg>
        <pc:spChg chg="add del mod">
          <ac:chgData name="Kevin Koch" userId="e9b403a4c599b649" providerId="LiveId" clId="{118940CE-A677-4671-9EDE-8B5FE35FEA85}" dt="2018-05-24T12:44:57.273" v="12273" actId="478"/>
          <ac:spMkLst>
            <pc:docMk/>
            <pc:sldMk cId="2567521626" sldId="378"/>
            <ac:spMk id="20" creationId="{8CBE4FE8-B7B9-4477-A0D0-8C10925BA1F2}"/>
          </ac:spMkLst>
        </pc:spChg>
        <pc:spChg chg="add mod">
          <ac:chgData name="Kevin Koch" userId="e9b403a4c599b649" providerId="LiveId" clId="{118940CE-A677-4671-9EDE-8B5FE35FEA85}" dt="2018-05-24T14:25:09.093" v="13970" actId="790"/>
          <ac:spMkLst>
            <pc:docMk/>
            <pc:sldMk cId="2567521626" sldId="378"/>
            <ac:spMk id="21" creationId="{FC792270-C4CF-4603-9C9C-CB34E833DFED}"/>
          </ac:spMkLst>
        </pc:spChg>
        <pc:spChg chg="add del mod">
          <ac:chgData name="Kevin Koch" userId="e9b403a4c599b649" providerId="LiveId" clId="{118940CE-A677-4671-9EDE-8B5FE35FEA85}" dt="2018-05-24T12:45:09.297" v="12275" actId="478"/>
          <ac:spMkLst>
            <pc:docMk/>
            <pc:sldMk cId="2567521626" sldId="378"/>
            <ac:spMk id="21" creationId="{E0142F5D-F3D6-4991-8B23-6822D31CD539}"/>
          </ac:spMkLst>
        </pc:spChg>
        <pc:spChg chg="add mod ord">
          <ac:chgData name="Kevin Koch" userId="e9b403a4c599b649" providerId="LiveId" clId="{118940CE-A677-4671-9EDE-8B5FE35FEA85}" dt="2018-05-24T14:25:09.085" v="13963" actId="790"/>
          <ac:spMkLst>
            <pc:docMk/>
            <pc:sldMk cId="2567521626" sldId="378"/>
            <ac:spMk id="22" creationId="{ABFD82EC-C54B-449A-A3F9-C8AF993C0CBD}"/>
          </ac:spMkLst>
        </pc:spChg>
        <pc:spChg chg="add mod ord">
          <ac:chgData name="Kevin Koch" userId="e9b403a4c599b649" providerId="LiveId" clId="{118940CE-A677-4671-9EDE-8B5FE35FEA85}" dt="2018-05-24T14:25:09.086" v="13964" actId="790"/>
          <ac:spMkLst>
            <pc:docMk/>
            <pc:sldMk cId="2567521626" sldId="378"/>
            <ac:spMk id="23" creationId="{D0FF5909-9C29-4E60-B0A6-78E561093E36}"/>
          </ac:spMkLst>
        </pc:spChg>
        <pc:spChg chg="add mod ord">
          <ac:chgData name="Kevin Koch" userId="e9b403a4c599b649" providerId="LiveId" clId="{118940CE-A677-4671-9EDE-8B5FE35FEA85}" dt="2018-05-24T14:25:09.087" v="13965" actId="790"/>
          <ac:spMkLst>
            <pc:docMk/>
            <pc:sldMk cId="2567521626" sldId="378"/>
            <ac:spMk id="24" creationId="{A2EF5D81-B86D-4B01-8BC6-4455533C5678}"/>
          </ac:spMkLst>
        </pc:spChg>
        <pc:spChg chg="add mod ord">
          <ac:chgData name="Kevin Koch" userId="e9b403a4c599b649" providerId="LiveId" clId="{118940CE-A677-4671-9EDE-8B5FE35FEA85}" dt="2018-05-24T14:25:09.088" v="13966" actId="790"/>
          <ac:spMkLst>
            <pc:docMk/>
            <pc:sldMk cId="2567521626" sldId="378"/>
            <ac:spMk id="25" creationId="{033B9A20-74F2-4D94-BE6F-313489502731}"/>
          </ac:spMkLst>
        </pc:spChg>
        <pc:spChg chg="add mod ord">
          <ac:chgData name="Kevin Koch" userId="e9b403a4c599b649" providerId="LiveId" clId="{118940CE-A677-4671-9EDE-8B5FE35FEA85}" dt="2018-05-24T14:25:09.090" v="13967" actId="790"/>
          <ac:spMkLst>
            <pc:docMk/>
            <pc:sldMk cId="2567521626" sldId="378"/>
            <ac:spMk id="26" creationId="{A895C564-3125-4D14-AA9B-D550610D25D0}"/>
          </ac:spMkLst>
        </pc:spChg>
        <pc:spChg chg="add del mod ord">
          <ac:chgData name="Kevin Koch" userId="e9b403a4c599b649" providerId="LiveId" clId="{118940CE-A677-4671-9EDE-8B5FE35FEA85}" dt="2018-05-24T12:54:13.761" v="12675" actId="478"/>
          <ac:spMkLst>
            <pc:docMk/>
            <pc:sldMk cId="2567521626" sldId="378"/>
            <ac:spMk id="27" creationId="{327D2694-A3BB-45AB-BBBC-0535418CA9BA}"/>
          </ac:spMkLst>
        </pc:spChg>
        <pc:spChg chg="add">
          <ac:chgData name="Kevin Koch" userId="e9b403a4c599b649" providerId="LiveId" clId="{118940CE-A677-4671-9EDE-8B5FE35FEA85}" dt="2018-05-24T14:32:49.621" v="14756" actId="1076"/>
          <ac:spMkLst>
            <pc:docMk/>
            <pc:sldMk cId="2567521626" sldId="378"/>
            <ac:spMk id="27" creationId="{C2E8E30B-9ED1-4B28-8ACB-D245B90D3F3A}"/>
          </ac:spMkLst>
        </pc:spChg>
        <pc:spChg chg="add mod ord">
          <ac:chgData name="Kevin Koch" userId="e9b403a4c599b649" providerId="LiveId" clId="{118940CE-A677-4671-9EDE-8B5FE35FEA85}" dt="2018-05-24T14:25:09.091" v="13968" actId="790"/>
          <ac:spMkLst>
            <pc:docMk/>
            <pc:sldMk cId="2567521626" sldId="378"/>
            <ac:spMk id="28" creationId="{C8FC5F65-D37C-4FB2-8219-1BAD84D571C3}"/>
          </ac:spMkLst>
        </pc:spChg>
        <pc:spChg chg="add mod">
          <ac:chgData name="Kevin Koch" userId="e9b403a4c599b649" providerId="LiveId" clId="{118940CE-A677-4671-9EDE-8B5FE35FEA85}" dt="2018-05-24T12:51:32.651" v="12543" actId="571"/>
          <ac:spMkLst>
            <pc:docMk/>
            <pc:sldMk cId="2567521626" sldId="378"/>
            <ac:spMk id="29" creationId="{1E8027E5-D1AF-4D18-8EEE-4278F4E7513C}"/>
          </ac:spMkLst>
        </pc:spChg>
        <pc:spChg chg="add mod">
          <ac:chgData name="Kevin Koch" userId="e9b403a4c599b649" providerId="LiveId" clId="{118940CE-A677-4671-9EDE-8B5FE35FEA85}" dt="2018-05-24T12:51:32.651" v="12543" actId="571"/>
          <ac:spMkLst>
            <pc:docMk/>
            <pc:sldMk cId="2567521626" sldId="378"/>
            <ac:spMk id="30" creationId="{450AC136-6BB2-4B12-AA36-0AFA778EC73A}"/>
          </ac:spMkLst>
        </pc:spChg>
        <pc:spChg chg="add mod">
          <ac:chgData name="Kevin Koch" userId="e9b403a4c599b649" providerId="LiveId" clId="{118940CE-A677-4671-9EDE-8B5FE35FEA85}" dt="2018-05-24T12:51:32.651" v="12543" actId="571"/>
          <ac:spMkLst>
            <pc:docMk/>
            <pc:sldMk cId="2567521626" sldId="378"/>
            <ac:spMk id="31" creationId="{BC22789D-5B03-4727-AC70-D713943A5167}"/>
          </ac:spMkLst>
        </pc:spChg>
        <pc:spChg chg="add mod">
          <ac:chgData name="Kevin Koch" userId="e9b403a4c599b649" providerId="LiveId" clId="{118940CE-A677-4671-9EDE-8B5FE35FEA85}" dt="2018-05-24T12:51:32.651" v="12543" actId="571"/>
          <ac:spMkLst>
            <pc:docMk/>
            <pc:sldMk cId="2567521626" sldId="378"/>
            <ac:spMk id="32" creationId="{32322F84-7AFE-4D2A-A157-C5C9661F0CCC}"/>
          </ac:spMkLst>
        </pc:spChg>
        <pc:spChg chg="add del mod">
          <ac:chgData name="Kevin Koch" userId="e9b403a4c599b649" providerId="LiveId" clId="{118940CE-A677-4671-9EDE-8B5FE35FEA85}" dt="2018-05-24T12:53:28.666" v="12647" actId="1076"/>
          <ac:spMkLst>
            <pc:docMk/>
            <pc:sldMk cId="2567521626" sldId="378"/>
            <ac:spMk id="33" creationId="{3C4459A8-AEC2-4D7F-B656-DD89B0168081}"/>
          </ac:spMkLst>
        </pc:spChg>
        <pc:spChg chg="add mod">
          <ac:chgData name="Kevin Koch" userId="e9b403a4c599b649" providerId="LiveId" clId="{118940CE-A677-4671-9EDE-8B5FE35FEA85}" dt="2018-05-24T14:25:09.092" v="13969" actId="790"/>
          <ac:spMkLst>
            <pc:docMk/>
            <pc:sldMk cId="2567521626" sldId="378"/>
            <ac:spMk id="34" creationId="{0A1D84A6-7B2E-42FD-A779-6D9BFE408606}"/>
          </ac:spMkLst>
        </pc:spChg>
        <pc:spChg chg="add del mod">
          <ac:chgData name="Kevin Koch" userId="e9b403a4c599b649" providerId="LiveId" clId="{118940CE-A677-4671-9EDE-8B5FE35FEA85}" dt="2018-05-24T12:56:52.345" v="12817" actId="478"/>
          <ac:spMkLst>
            <pc:docMk/>
            <pc:sldMk cId="2567521626" sldId="378"/>
            <ac:spMk id="35" creationId="{1AE3C7DA-7E90-4EFF-BA2F-B3F7FC4991E5}"/>
          </ac:spMkLst>
        </pc:spChg>
        <pc:graphicFrameChg chg="mod ord">
          <ac:chgData name="Kevin Koch" userId="e9b403a4c599b649" providerId="LiveId" clId="{118940CE-A677-4671-9EDE-8B5FE35FEA85}" dt="2018-05-24T12:49:43.180" v="12488" actId="1076"/>
          <ac:graphicFrameMkLst>
            <pc:docMk/>
            <pc:sldMk cId="2567521626" sldId="378"/>
            <ac:graphicFrameMk id="2" creationId="{DD0A817A-E0C5-488A-A4E3-DD329FA00EE7}"/>
          </ac:graphicFrameMkLst>
        </pc:graphicFrameChg>
        <pc:picChg chg="del mod">
          <ac:chgData name="Kevin Koch" userId="e9b403a4c599b649" providerId="LiveId" clId="{118940CE-A677-4671-9EDE-8B5FE35FEA85}" dt="2018-05-24T12:40:46.224" v="12034" actId="478"/>
          <ac:picMkLst>
            <pc:docMk/>
            <pc:sldMk cId="2567521626" sldId="378"/>
            <ac:picMk id="7" creationId="{9F8DAFB1-D4C6-446B-8C02-5CD584E7B447}"/>
          </ac:picMkLst>
        </pc:picChg>
        <pc:picChg chg="mod ord">
          <ac:chgData name="Kevin Koch" userId="e9b403a4c599b649" providerId="LiveId" clId="{118940CE-A677-4671-9EDE-8B5FE35FEA85}" dt="2018-05-24T12:49:43.169" v="12454" actId="1076"/>
          <ac:picMkLst>
            <pc:docMk/>
            <pc:sldMk cId="2567521626" sldId="378"/>
            <ac:picMk id="9" creationId="{A6CC71C5-EA1B-4746-9DF9-83E552AC44C7}"/>
          </ac:picMkLst>
        </pc:picChg>
        <pc:picChg chg="del mod">
          <ac:chgData name="Kevin Koch" userId="e9b403a4c599b649" providerId="LiveId" clId="{118940CE-A677-4671-9EDE-8B5FE35FEA85}" dt="2018-05-24T12:40:46.841" v="12035" actId="478"/>
          <ac:picMkLst>
            <pc:docMk/>
            <pc:sldMk cId="2567521626" sldId="378"/>
            <ac:picMk id="11" creationId="{A7ABAE41-CD5C-46C6-B9CC-8B066B178852}"/>
          </ac:picMkLst>
        </pc:picChg>
        <pc:picChg chg="mod ord">
          <ac:chgData name="Kevin Koch" userId="e9b403a4c599b649" providerId="LiveId" clId="{118940CE-A677-4671-9EDE-8B5FE35FEA85}" dt="2018-05-24T12:49:43.173" v="12464" actId="1076"/>
          <ac:picMkLst>
            <pc:docMk/>
            <pc:sldMk cId="2567521626" sldId="378"/>
            <ac:picMk id="14" creationId="{42E91A1A-4074-442B-BA88-8CEEB2CFD532}"/>
          </ac:picMkLst>
        </pc:picChg>
        <pc:picChg chg="add mod ord modCrop">
          <ac:chgData name="Kevin Koch" userId="e9b403a4c599b649" providerId="LiveId" clId="{118940CE-A677-4671-9EDE-8B5FE35FEA85}" dt="2018-05-24T12:50:53.568" v="12540" actId="1076"/>
          <ac:picMkLst>
            <pc:docMk/>
            <pc:sldMk cId="2567521626" sldId="378"/>
            <ac:picMk id="15" creationId="{4203C1CD-875C-49A7-9FDC-226D3BE95AED}"/>
          </ac:picMkLst>
        </pc:picChg>
      </pc:sldChg>
      <pc:sldChg chg="addSp modSp">
        <pc:chgData name="Kevin Koch" userId="e9b403a4c599b649" providerId="LiveId" clId="{118940CE-A677-4671-9EDE-8B5FE35FEA85}" dt="2018-05-24T14:33:41.788" v="14782" actId="1076"/>
        <pc:sldMkLst>
          <pc:docMk/>
          <pc:sldMk cId="4005432900" sldId="379"/>
        </pc:sldMkLst>
        <pc:spChg chg="mod">
          <ac:chgData name="Kevin Koch" userId="e9b403a4c599b649" providerId="LiveId" clId="{118940CE-A677-4671-9EDE-8B5FE35FEA85}" dt="2018-05-24T14:25:09.574" v="14332" actId="790"/>
          <ac:spMkLst>
            <pc:docMk/>
            <pc:sldMk cId="4005432900" sldId="379"/>
            <ac:spMk id="3" creationId="{D6AC90DF-2FB0-42D5-B65F-B6116432EDD1}"/>
          </ac:spMkLst>
        </pc:spChg>
        <pc:spChg chg="mod">
          <ac:chgData name="Kevin Koch" userId="e9b403a4c599b649" providerId="LiveId" clId="{118940CE-A677-4671-9EDE-8B5FE35FEA85}" dt="2018-05-24T14:25:09.575" v="14333" actId="790"/>
          <ac:spMkLst>
            <pc:docMk/>
            <pc:sldMk cId="4005432900" sldId="379"/>
            <ac:spMk id="5" creationId="{00000000-0000-0000-0000-000000000000}"/>
          </ac:spMkLst>
        </pc:spChg>
        <pc:spChg chg="mod">
          <ac:chgData name="Kevin Koch" userId="e9b403a4c599b649" providerId="LiveId" clId="{118940CE-A677-4671-9EDE-8B5FE35FEA85}" dt="2018-05-24T14:25:09.576" v="14334" actId="790"/>
          <ac:spMkLst>
            <pc:docMk/>
            <pc:sldMk cId="4005432900" sldId="379"/>
            <ac:spMk id="6" creationId="{45C7738F-1321-4CAD-A51F-AC92AA82E4F0}"/>
          </ac:spMkLst>
        </pc:spChg>
        <pc:spChg chg="add">
          <ac:chgData name="Kevin Koch" userId="e9b403a4c599b649" providerId="LiveId" clId="{118940CE-A677-4671-9EDE-8B5FE35FEA85}" dt="2018-05-24T14:33:41.788" v="14782" actId="1076"/>
          <ac:spMkLst>
            <pc:docMk/>
            <pc:sldMk cId="4005432900" sldId="379"/>
            <ac:spMk id="10" creationId="{271752B0-455B-4E29-AF24-C7DFA8935023}"/>
          </ac:spMkLst>
        </pc:spChg>
      </pc:sldChg>
      <pc:sldChg chg="addSp modSp">
        <pc:chgData name="Kevin Koch" userId="e9b403a4c599b649" providerId="LiveId" clId="{118940CE-A677-4671-9EDE-8B5FE35FEA85}" dt="2018-05-24T14:33:55.773" v="14790" actId="1076"/>
        <pc:sldMkLst>
          <pc:docMk/>
          <pc:sldMk cId="1467686767" sldId="380"/>
        </pc:sldMkLst>
        <pc:spChg chg="mod">
          <ac:chgData name="Kevin Koch" userId="e9b403a4c599b649" providerId="LiveId" clId="{118940CE-A677-4671-9EDE-8B5FE35FEA85}" dt="2018-05-24T14:25:09.608" v="14361" actId="790"/>
          <ac:spMkLst>
            <pc:docMk/>
            <pc:sldMk cId="1467686767" sldId="380"/>
            <ac:spMk id="3" creationId="{D6AC90DF-2FB0-42D5-B65F-B6116432EDD1}"/>
          </ac:spMkLst>
        </pc:spChg>
        <pc:spChg chg="mod">
          <ac:chgData name="Kevin Koch" userId="e9b403a4c599b649" providerId="LiveId" clId="{118940CE-A677-4671-9EDE-8B5FE35FEA85}" dt="2018-05-24T14:25:09.609" v="14362" actId="790"/>
          <ac:spMkLst>
            <pc:docMk/>
            <pc:sldMk cId="1467686767" sldId="380"/>
            <ac:spMk id="5" creationId="{00000000-0000-0000-0000-000000000000}"/>
          </ac:spMkLst>
        </pc:spChg>
        <pc:spChg chg="mod">
          <ac:chgData name="Kevin Koch" userId="e9b403a4c599b649" providerId="LiveId" clId="{118940CE-A677-4671-9EDE-8B5FE35FEA85}" dt="2018-05-24T14:25:09.611" v="14363" actId="790"/>
          <ac:spMkLst>
            <pc:docMk/>
            <pc:sldMk cId="1467686767" sldId="380"/>
            <ac:spMk id="6" creationId="{45C7738F-1321-4CAD-A51F-AC92AA82E4F0}"/>
          </ac:spMkLst>
        </pc:spChg>
        <pc:spChg chg="add">
          <ac:chgData name="Kevin Koch" userId="e9b403a4c599b649" providerId="LiveId" clId="{118940CE-A677-4671-9EDE-8B5FE35FEA85}" dt="2018-05-24T14:33:55.773" v="14790" actId="1076"/>
          <ac:spMkLst>
            <pc:docMk/>
            <pc:sldMk cId="1467686767" sldId="380"/>
            <ac:spMk id="8" creationId="{83219A28-5ED2-4643-A64F-4A792E5305B6}"/>
          </ac:spMkLst>
        </pc:spChg>
      </pc:sldChg>
      <pc:sldChg chg="addSp modSp">
        <pc:chgData name="Kevin Koch" userId="e9b403a4c599b649" providerId="LiveId" clId="{118940CE-A677-4671-9EDE-8B5FE35FEA85}" dt="2018-05-24T14:33:43.372" v="14783" actId="1076"/>
        <pc:sldMkLst>
          <pc:docMk/>
          <pc:sldMk cId="532028409" sldId="381"/>
        </pc:sldMkLst>
        <pc:spChg chg="mod">
          <ac:chgData name="Kevin Koch" userId="e9b403a4c599b649" providerId="LiveId" clId="{118940CE-A677-4671-9EDE-8B5FE35FEA85}" dt="2018-05-24T14:25:09.578" v="14335" actId="790"/>
          <ac:spMkLst>
            <pc:docMk/>
            <pc:sldMk cId="532028409" sldId="381"/>
            <ac:spMk id="3" creationId="{D6AC90DF-2FB0-42D5-B65F-B6116432EDD1}"/>
          </ac:spMkLst>
        </pc:spChg>
        <pc:spChg chg="mod">
          <ac:chgData name="Kevin Koch" userId="e9b403a4c599b649" providerId="LiveId" clId="{118940CE-A677-4671-9EDE-8B5FE35FEA85}" dt="2018-05-24T14:25:09.579" v="14336" actId="790"/>
          <ac:spMkLst>
            <pc:docMk/>
            <pc:sldMk cId="532028409" sldId="381"/>
            <ac:spMk id="5" creationId="{00000000-0000-0000-0000-000000000000}"/>
          </ac:spMkLst>
        </pc:spChg>
        <pc:spChg chg="mod">
          <ac:chgData name="Kevin Koch" userId="e9b403a4c599b649" providerId="LiveId" clId="{118940CE-A677-4671-9EDE-8B5FE35FEA85}" dt="2018-05-24T14:25:09.580" v="14337" actId="790"/>
          <ac:spMkLst>
            <pc:docMk/>
            <pc:sldMk cId="532028409" sldId="381"/>
            <ac:spMk id="6" creationId="{45C7738F-1321-4CAD-A51F-AC92AA82E4F0}"/>
          </ac:spMkLst>
        </pc:spChg>
        <pc:spChg chg="add">
          <ac:chgData name="Kevin Koch" userId="e9b403a4c599b649" providerId="LiveId" clId="{118940CE-A677-4671-9EDE-8B5FE35FEA85}" dt="2018-05-24T14:33:43.372" v="14783" actId="1076"/>
          <ac:spMkLst>
            <pc:docMk/>
            <pc:sldMk cId="532028409" sldId="381"/>
            <ac:spMk id="9" creationId="{F04DE856-5AE4-488B-AA28-C9DE6EA2963B}"/>
          </ac:spMkLst>
        </pc:spChg>
        <pc:spChg chg="mod">
          <ac:chgData name="Kevin Koch" userId="e9b403a4c599b649" providerId="LiveId" clId="{118940CE-A677-4671-9EDE-8B5FE35FEA85}" dt="2018-05-24T14:25:09.581" v="14338" actId="790"/>
          <ac:spMkLst>
            <pc:docMk/>
            <pc:sldMk cId="532028409" sldId="381"/>
            <ac:spMk id="12" creationId="{AAEDF931-9FA7-4103-8351-352636FFE141}"/>
          </ac:spMkLst>
        </pc:spChg>
      </pc:sldChg>
      <pc:sldChg chg="addSp modSp">
        <pc:chgData name="Kevin Koch" userId="e9b403a4c599b649" providerId="LiveId" clId="{118940CE-A677-4671-9EDE-8B5FE35FEA85}" dt="2018-05-24T14:32:46.316" v="14754" actId="1076"/>
        <pc:sldMkLst>
          <pc:docMk/>
          <pc:sldMk cId="3982916699" sldId="382"/>
        </pc:sldMkLst>
        <pc:spChg chg="mod">
          <ac:chgData name="Kevin Koch" userId="e9b403a4c599b649" providerId="LiveId" clId="{118940CE-A677-4671-9EDE-8B5FE35FEA85}" dt="2018-05-24T14:25:09.054" v="13936" actId="790"/>
          <ac:spMkLst>
            <pc:docMk/>
            <pc:sldMk cId="3982916699" sldId="382"/>
            <ac:spMk id="3" creationId="{D6AC90DF-2FB0-42D5-B65F-B6116432EDD1}"/>
          </ac:spMkLst>
        </pc:spChg>
        <pc:spChg chg="mod">
          <ac:chgData name="Kevin Koch" userId="e9b403a4c599b649" providerId="LiveId" clId="{118940CE-A677-4671-9EDE-8B5FE35FEA85}" dt="2018-05-24T14:25:09.055" v="13937" actId="790"/>
          <ac:spMkLst>
            <pc:docMk/>
            <pc:sldMk cId="3982916699" sldId="382"/>
            <ac:spMk id="5" creationId="{00000000-0000-0000-0000-000000000000}"/>
          </ac:spMkLst>
        </pc:spChg>
        <pc:spChg chg="mod">
          <ac:chgData name="Kevin Koch" userId="e9b403a4c599b649" providerId="LiveId" clId="{118940CE-A677-4671-9EDE-8B5FE35FEA85}" dt="2018-05-24T14:25:09.056" v="13938" actId="790"/>
          <ac:spMkLst>
            <pc:docMk/>
            <pc:sldMk cId="3982916699" sldId="382"/>
            <ac:spMk id="6" creationId="{45C7738F-1321-4CAD-A51F-AC92AA82E4F0}"/>
          </ac:spMkLst>
        </pc:spChg>
        <pc:spChg chg="mod">
          <ac:chgData name="Kevin Koch" userId="e9b403a4c599b649" providerId="LiveId" clId="{118940CE-A677-4671-9EDE-8B5FE35FEA85}" dt="2018-05-24T14:25:09.057" v="13939" actId="790"/>
          <ac:spMkLst>
            <pc:docMk/>
            <pc:sldMk cId="3982916699" sldId="382"/>
            <ac:spMk id="12" creationId="{28D1CF90-67C8-47DA-90E7-AD85862F7639}"/>
          </ac:spMkLst>
        </pc:spChg>
        <pc:spChg chg="mod">
          <ac:chgData name="Kevin Koch" userId="e9b403a4c599b649" providerId="LiveId" clId="{118940CE-A677-4671-9EDE-8B5FE35FEA85}" dt="2018-05-24T14:25:09.058" v="13940" actId="790"/>
          <ac:spMkLst>
            <pc:docMk/>
            <pc:sldMk cId="3982916699" sldId="382"/>
            <ac:spMk id="13" creationId="{DCD90A34-2817-41E3-A849-CF0B061B8E90}"/>
          </ac:spMkLst>
        </pc:spChg>
        <pc:spChg chg="add">
          <ac:chgData name="Kevin Koch" userId="e9b403a4c599b649" providerId="LiveId" clId="{118940CE-A677-4671-9EDE-8B5FE35FEA85}" dt="2018-05-24T14:32:46.316" v="14754" actId="1076"/>
          <ac:spMkLst>
            <pc:docMk/>
            <pc:sldMk cId="3982916699" sldId="382"/>
            <ac:spMk id="14" creationId="{69A2193D-AE5C-4003-B8D4-5ED79DBD21BC}"/>
          </ac:spMkLst>
        </pc:spChg>
      </pc:sldChg>
      <pc:sldChg chg="addSp modSp modNotesTx">
        <pc:chgData name="Kevin Koch" userId="e9b403a4c599b649" providerId="LiveId" clId="{118940CE-A677-4671-9EDE-8B5FE35FEA85}" dt="2018-05-24T14:32:51.294" v="14757" actId="1076"/>
        <pc:sldMkLst>
          <pc:docMk/>
          <pc:sldMk cId="1489740796" sldId="383"/>
        </pc:sldMkLst>
        <pc:spChg chg="mod">
          <ac:chgData name="Kevin Koch" userId="e9b403a4c599b649" providerId="LiveId" clId="{118940CE-A677-4671-9EDE-8B5FE35FEA85}" dt="2018-05-24T14:25:09.094" v="13971" actId="790"/>
          <ac:spMkLst>
            <pc:docMk/>
            <pc:sldMk cId="1489740796" sldId="383"/>
            <ac:spMk id="3" creationId="{D6AC90DF-2FB0-42D5-B65F-B6116432EDD1}"/>
          </ac:spMkLst>
        </pc:spChg>
        <pc:spChg chg="mod">
          <ac:chgData name="Kevin Koch" userId="e9b403a4c599b649" providerId="LiveId" clId="{118940CE-A677-4671-9EDE-8B5FE35FEA85}" dt="2018-05-24T14:25:09.095" v="13972" actId="790"/>
          <ac:spMkLst>
            <pc:docMk/>
            <pc:sldMk cId="1489740796" sldId="383"/>
            <ac:spMk id="5" creationId="{00000000-0000-0000-0000-000000000000}"/>
          </ac:spMkLst>
        </pc:spChg>
        <pc:spChg chg="mod">
          <ac:chgData name="Kevin Koch" userId="e9b403a4c599b649" providerId="LiveId" clId="{118940CE-A677-4671-9EDE-8B5FE35FEA85}" dt="2018-05-24T14:25:09.096" v="13973" actId="790"/>
          <ac:spMkLst>
            <pc:docMk/>
            <pc:sldMk cId="1489740796" sldId="383"/>
            <ac:spMk id="6" creationId="{45C7738F-1321-4CAD-A51F-AC92AA82E4F0}"/>
          </ac:spMkLst>
        </pc:spChg>
        <pc:spChg chg="mod">
          <ac:chgData name="Kevin Koch" userId="e9b403a4c599b649" providerId="LiveId" clId="{118940CE-A677-4671-9EDE-8B5FE35FEA85}" dt="2018-05-24T14:25:09.097" v="13974" actId="790"/>
          <ac:spMkLst>
            <pc:docMk/>
            <pc:sldMk cId="1489740796" sldId="383"/>
            <ac:spMk id="10" creationId="{08973321-5343-4BB0-B1D2-9F4ABD1054D9}"/>
          </ac:spMkLst>
        </pc:spChg>
        <pc:spChg chg="mod">
          <ac:chgData name="Kevin Koch" userId="e9b403a4c599b649" providerId="LiveId" clId="{118940CE-A677-4671-9EDE-8B5FE35FEA85}" dt="2018-05-24T14:25:09.098" v="13975" actId="790"/>
          <ac:spMkLst>
            <pc:docMk/>
            <pc:sldMk cId="1489740796" sldId="383"/>
            <ac:spMk id="11" creationId="{F1329300-DD9B-4FF1-83D6-604979145D96}"/>
          </ac:spMkLst>
        </pc:spChg>
        <pc:spChg chg="add">
          <ac:chgData name="Kevin Koch" userId="e9b403a4c599b649" providerId="LiveId" clId="{118940CE-A677-4671-9EDE-8B5FE35FEA85}" dt="2018-05-24T14:32:51.294" v="14757" actId="1076"/>
          <ac:spMkLst>
            <pc:docMk/>
            <pc:sldMk cId="1489740796" sldId="383"/>
            <ac:spMk id="12" creationId="{7BD5386A-5238-4F14-834C-21CA8E1A9610}"/>
          </ac:spMkLst>
        </pc:spChg>
      </pc:sldChg>
      <pc:sldChg chg="addSp modSp">
        <pc:chgData name="Kevin Koch" userId="e9b403a4c599b649" providerId="LiveId" clId="{118940CE-A677-4671-9EDE-8B5FE35FEA85}" dt="2018-05-24T14:33:57.085" v="14791" actId="1076"/>
        <pc:sldMkLst>
          <pc:docMk/>
          <pc:sldMk cId="1501756032" sldId="384"/>
        </pc:sldMkLst>
        <pc:spChg chg="mod">
          <ac:chgData name="Kevin Koch" userId="e9b403a4c599b649" providerId="LiveId" clId="{118940CE-A677-4671-9EDE-8B5FE35FEA85}" dt="2018-05-24T14:25:09.612" v="14364" actId="790"/>
          <ac:spMkLst>
            <pc:docMk/>
            <pc:sldMk cId="1501756032" sldId="384"/>
            <ac:spMk id="3" creationId="{D6AC90DF-2FB0-42D5-B65F-B6116432EDD1}"/>
          </ac:spMkLst>
        </pc:spChg>
        <pc:spChg chg="mod">
          <ac:chgData name="Kevin Koch" userId="e9b403a4c599b649" providerId="LiveId" clId="{118940CE-A677-4671-9EDE-8B5FE35FEA85}" dt="2018-05-24T14:25:09.613" v="14365" actId="790"/>
          <ac:spMkLst>
            <pc:docMk/>
            <pc:sldMk cId="1501756032" sldId="384"/>
            <ac:spMk id="5" creationId="{00000000-0000-0000-0000-000000000000}"/>
          </ac:spMkLst>
        </pc:spChg>
        <pc:spChg chg="mod">
          <ac:chgData name="Kevin Koch" userId="e9b403a4c599b649" providerId="LiveId" clId="{118940CE-A677-4671-9EDE-8B5FE35FEA85}" dt="2018-05-24T14:25:09.614" v="14366" actId="790"/>
          <ac:spMkLst>
            <pc:docMk/>
            <pc:sldMk cId="1501756032" sldId="384"/>
            <ac:spMk id="6" creationId="{45C7738F-1321-4CAD-A51F-AC92AA82E4F0}"/>
          </ac:spMkLst>
        </pc:spChg>
        <pc:spChg chg="add">
          <ac:chgData name="Kevin Koch" userId="e9b403a4c599b649" providerId="LiveId" clId="{118940CE-A677-4671-9EDE-8B5FE35FEA85}" dt="2018-05-24T14:33:57.085" v="14791" actId="1076"/>
          <ac:spMkLst>
            <pc:docMk/>
            <pc:sldMk cId="1501756032" sldId="384"/>
            <ac:spMk id="10" creationId="{62E49948-6536-45BE-8E6C-6F128ECE2779}"/>
          </ac:spMkLst>
        </pc:spChg>
      </pc:sldChg>
      <pc:sldChg chg="addSp modSp">
        <pc:chgData name="Kevin Koch" userId="e9b403a4c599b649" providerId="LiveId" clId="{118940CE-A677-4671-9EDE-8B5FE35FEA85}" dt="2018-05-24T14:33:47.733" v="14786" actId="1076"/>
        <pc:sldMkLst>
          <pc:docMk/>
          <pc:sldMk cId="1507840320" sldId="386"/>
        </pc:sldMkLst>
        <pc:spChg chg="mod">
          <ac:chgData name="Kevin Koch" userId="e9b403a4c599b649" providerId="LiveId" clId="{118940CE-A677-4671-9EDE-8B5FE35FEA85}" dt="2018-05-24T14:25:09.591" v="14346" actId="790"/>
          <ac:spMkLst>
            <pc:docMk/>
            <pc:sldMk cId="1507840320" sldId="386"/>
            <ac:spMk id="3" creationId="{D6AC90DF-2FB0-42D5-B65F-B6116432EDD1}"/>
          </ac:spMkLst>
        </pc:spChg>
        <pc:spChg chg="mod">
          <ac:chgData name="Kevin Koch" userId="e9b403a4c599b649" providerId="LiveId" clId="{118940CE-A677-4671-9EDE-8B5FE35FEA85}" dt="2018-05-24T14:25:09.592" v="14347" actId="790"/>
          <ac:spMkLst>
            <pc:docMk/>
            <pc:sldMk cId="1507840320" sldId="386"/>
            <ac:spMk id="5" creationId="{00000000-0000-0000-0000-000000000000}"/>
          </ac:spMkLst>
        </pc:spChg>
        <pc:spChg chg="mod">
          <ac:chgData name="Kevin Koch" userId="e9b403a4c599b649" providerId="LiveId" clId="{118940CE-A677-4671-9EDE-8B5FE35FEA85}" dt="2018-05-24T14:25:09.593" v="14348" actId="790"/>
          <ac:spMkLst>
            <pc:docMk/>
            <pc:sldMk cId="1507840320" sldId="386"/>
            <ac:spMk id="6" creationId="{45C7738F-1321-4CAD-A51F-AC92AA82E4F0}"/>
          </ac:spMkLst>
        </pc:spChg>
        <pc:spChg chg="add">
          <ac:chgData name="Kevin Koch" userId="e9b403a4c599b649" providerId="LiveId" clId="{118940CE-A677-4671-9EDE-8B5FE35FEA85}" dt="2018-05-24T14:33:47.733" v="14786" actId="1076"/>
          <ac:spMkLst>
            <pc:docMk/>
            <pc:sldMk cId="1507840320" sldId="386"/>
            <ac:spMk id="8" creationId="{8A774B0F-B8ED-4459-B7E7-5692171D880B}"/>
          </ac:spMkLst>
        </pc:spChg>
      </pc:sldChg>
      <pc:sldChg chg="addSp modSp">
        <pc:chgData name="Kevin Koch" userId="e9b403a4c599b649" providerId="LiveId" clId="{118940CE-A677-4671-9EDE-8B5FE35FEA85}" dt="2018-05-24T14:33:46.293" v="14785" actId="1076"/>
        <pc:sldMkLst>
          <pc:docMk/>
          <pc:sldMk cId="3527544433" sldId="387"/>
        </pc:sldMkLst>
        <pc:spChg chg="mod">
          <ac:chgData name="Kevin Koch" userId="e9b403a4c599b649" providerId="LiveId" clId="{118940CE-A677-4671-9EDE-8B5FE35FEA85}" dt="2018-05-24T14:25:09.587" v="14343" actId="790"/>
          <ac:spMkLst>
            <pc:docMk/>
            <pc:sldMk cId="3527544433" sldId="387"/>
            <ac:spMk id="3" creationId="{D6AC90DF-2FB0-42D5-B65F-B6116432EDD1}"/>
          </ac:spMkLst>
        </pc:spChg>
        <pc:spChg chg="mod">
          <ac:chgData name="Kevin Koch" userId="e9b403a4c599b649" providerId="LiveId" clId="{118940CE-A677-4671-9EDE-8B5FE35FEA85}" dt="2018-05-24T14:25:09.588" v="14344" actId="790"/>
          <ac:spMkLst>
            <pc:docMk/>
            <pc:sldMk cId="3527544433" sldId="387"/>
            <ac:spMk id="5" creationId="{00000000-0000-0000-0000-000000000000}"/>
          </ac:spMkLst>
        </pc:spChg>
        <pc:spChg chg="mod">
          <ac:chgData name="Kevin Koch" userId="e9b403a4c599b649" providerId="LiveId" clId="{118940CE-A677-4671-9EDE-8B5FE35FEA85}" dt="2018-05-24T14:25:09.589" v="14345" actId="790"/>
          <ac:spMkLst>
            <pc:docMk/>
            <pc:sldMk cId="3527544433" sldId="387"/>
            <ac:spMk id="6" creationId="{45C7738F-1321-4CAD-A51F-AC92AA82E4F0}"/>
          </ac:spMkLst>
        </pc:spChg>
        <pc:spChg chg="add">
          <ac:chgData name="Kevin Koch" userId="e9b403a4c599b649" providerId="LiveId" clId="{118940CE-A677-4671-9EDE-8B5FE35FEA85}" dt="2018-05-24T14:33:46.293" v="14785" actId="1076"/>
          <ac:spMkLst>
            <pc:docMk/>
            <pc:sldMk cId="3527544433" sldId="387"/>
            <ac:spMk id="8" creationId="{B9449680-4E85-4DDF-B2B6-BE2919B82177}"/>
          </ac:spMkLst>
        </pc:spChg>
      </pc:sldChg>
      <pc:sldChg chg="addSp modSp">
        <pc:chgData name="Kevin Koch" userId="e9b403a4c599b649" providerId="LiveId" clId="{118940CE-A677-4671-9EDE-8B5FE35FEA85}" dt="2018-05-24T14:33:51.036" v="14787" actId="1076"/>
        <pc:sldMkLst>
          <pc:docMk/>
          <pc:sldMk cId="345985150" sldId="388"/>
        </pc:sldMkLst>
        <pc:spChg chg="mod">
          <ac:chgData name="Kevin Koch" userId="e9b403a4c599b649" providerId="LiveId" clId="{118940CE-A677-4671-9EDE-8B5FE35FEA85}" dt="2018-05-24T14:25:09.594" v="14349" actId="790"/>
          <ac:spMkLst>
            <pc:docMk/>
            <pc:sldMk cId="345985150" sldId="388"/>
            <ac:spMk id="3" creationId="{D6AC90DF-2FB0-42D5-B65F-B6116432EDD1}"/>
          </ac:spMkLst>
        </pc:spChg>
        <pc:spChg chg="mod">
          <ac:chgData name="Kevin Koch" userId="e9b403a4c599b649" providerId="LiveId" clId="{118940CE-A677-4671-9EDE-8B5FE35FEA85}" dt="2018-05-24T14:25:09.595" v="14350" actId="790"/>
          <ac:spMkLst>
            <pc:docMk/>
            <pc:sldMk cId="345985150" sldId="388"/>
            <ac:spMk id="5" creationId="{00000000-0000-0000-0000-000000000000}"/>
          </ac:spMkLst>
        </pc:spChg>
        <pc:spChg chg="mod">
          <ac:chgData name="Kevin Koch" userId="e9b403a4c599b649" providerId="LiveId" clId="{118940CE-A677-4671-9EDE-8B5FE35FEA85}" dt="2018-05-24T14:25:09.596" v="14351" actId="790"/>
          <ac:spMkLst>
            <pc:docMk/>
            <pc:sldMk cId="345985150" sldId="388"/>
            <ac:spMk id="6" creationId="{45C7738F-1321-4CAD-A51F-AC92AA82E4F0}"/>
          </ac:spMkLst>
        </pc:spChg>
        <pc:spChg chg="add">
          <ac:chgData name="Kevin Koch" userId="e9b403a4c599b649" providerId="LiveId" clId="{118940CE-A677-4671-9EDE-8B5FE35FEA85}" dt="2018-05-24T14:33:51.036" v="14787" actId="1076"/>
          <ac:spMkLst>
            <pc:docMk/>
            <pc:sldMk cId="345985150" sldId="388"/>
            <ac:spMk id="10" creationId="{D6809A90-B9F6-44CB-BEC0-F5E2444963B3}"/>
          </ac:spMkLst>
        </pc:spChg>
        <pc:spChg chg="mod">
          <ac:chgData name="Kevin Koch" userId="e9b403a4c599b649" providerId="LiveId" clId="{118940CE-A677-4671-9EDE-8B5FE35FEA85}" dt="2018-05-24T14:25:09.598" v="14352" actId="790"/>
          <ac:spMkLst>
            <pc:docMk/>
            <pc:sldMk cId="345985150" sldId="388"/>
            <ac:spMk id="17" creationId="{A8843953-F9E9-4D9C-8A0F-B419E81BA9F8}"/>
          </ac:spMkLst>
        </pc:spChg>
      </pc:sldChg>
      <pc:sldChg chg="addSp modSp">
        <pc:chgData name="Kevin Koch" userId="e9b403a4c599b649" providerId="LiveId" clId="{118940CE-A677-4671-9EDE-8B5FE35FEA85}" dt="2018-05-24T14:33:54.196" v="14789" actId="1076"/>
        <pc:sldMkLst>
          <pc:docMk/>
          <pc:sldMk cId="3936747930" sldId="389"/>
        </pc:sldMkLst>
        <pc:spChg chg="mod">
          <ac:chgData name="Kevin Koch" userId="e9b403a4c599b649" providerId="LiveId" clId="{118940CE-A677-4671-9EDE-8B5FE35FEA85}" dt="2018-05-24T14:25:09.604" v="14357" actId="790"/>
          <ac:spMkLst>
            <pc:docMk/>
            <pc:sldMk cId="3936747930" sldId="389"/>
            <ac:spMk id="3" creationId="{D6AC90DF-2FB0-42D5-B65F-B6116432EDD1}"/>
          </ac:spMkLst>
        </pc:spChg>
        <pc:spChg chg="mod">
          <ac:chgData name="Kevin Koch" userId="e9b403a4c599b649" providerId="LiveId" clId="{118940CE-A677-4671-9EDE-8B5FE35FEA85}" dt="2018-05-24T14:25:09.605" v="14358" actId="790"/>
          <ac:spMkLst>
            <pc:docMk/>
            <pc:sldMk cId="3936747930" sldId="389"/>
            <ac:spMk id="5" creationId="{00000000-0000-0000-0000-000000000000}"/>
          </ac:spMkLst>
        </pc:spChg>
        <pc:spChg chg="mod">
          <ac:chgData name="Kevin Koch" userId="e9b403a4c599b649" providerId="LiveId" clId="{118940CE-A677-4671-9EDE-8B5FE35FEA85}" dt="2018-05-24T14:25:09.606" v="14359" actId="790"/>
          <ac:spMkLst>
            <pc:docMk/>
            <pc:sldMk cId="3936747930" sldId="389"/>
            <ac:spMk id="6" creationId="{45C7738F-1321-4CAD-A51F-AC92AA82E4F0}"/>
          </ac:spMkLst>
        </pc:spChg>
        <pc:spChg chg="add">
          <ac:chgData name="Kevin Koch" userId="e9b403a4c599b649" providerId="LiveId" clId="{118940CE-A677-4671-9EDE-8B5FE35FEA85}" dt="2018-05-24T14:33:54.196" v="14789" actId="1076"/>
          <ac:spMkLst>
            <pc:docMk/>
            <pc:sldMk cId="3936747930" sldId="389"/>
            <ac:spMk id="10" creationId="{A485BD16-4620-43A1-9300-365A58D6B6B9}"/>
          </ac:spMkLst>
        </pc:spChg>
        <pc:spChg chg="mod">
          <ac:chgData name="Kevin Koch" userId="e9b403a4c599b649" providerId="LiveId" clId="{118940CE-A677-4671-9EDE-8B5FE35FEA85}" dt="2018-05-24T14:25:09.607" v="14360" actId="790"/>
          <ac:spMkLst>
            <pc:docMk/>
            <pc:sldMk cId="3936747930" sldId="389"/>
            <ac:spMk id="11" creationId="{D34F9CFD-CEBB-44DC-B665-7A42CEAD3EB6}"/>
          </ac:spMkLst>
        </pc:spChg>
      </pc:sldChg>
      <pc:sldChg chg="addSp modSp">
        <pc:chgData name="Kevin Koch" userId="e9b403a4c599b649" providerId="LiveId" clId="{118940CE-A677-4671-9EDE-8B5FE35FEA85}" dt="2018-05-24T14:33:52.947" v="14788" actId="1076"/>
        <pc:sldMkLst>
          <pc:docMk/>
          <pc:sldMk cId="2888197553" sldId="390"/>
        </pc:sldMkLst>
        <pc:spChg chg="mod">
          <ac:chgData name="Kevin Koch" userId="e9b403a4c599b649" providerId="LiveId" clId="{118940CE-A677-4671-9EDE-8B5FE35FEA85}" dt="2018-05-24T14:25:09.599" v="14353" actId="790"/>
          <ac:spMkLst>
            <pc:docMk/>
            <pc:sldMk cId="2888197553" sldId="390"/>
            <ac:spMk id="3" creationId="{D6AC90DF-2FB0-42D5-B65F-B6116432EDD1}"/>
          </ac:spMkLst>
        </pc:spChg>
        <pc:spChg chg="mod">
          <ac:chgData name="Kevin Koch" userId="e9b403a4c599b649" providerId="LiveId" clId="{118940CE-A677-4671-9EDE-8B5FE35FEA85}" dt="2018-05-24T14:25:09.600" v="14354" actId="790"/>
          <ac:spMkLst>
            <pc:docMk/>
            <pc:sldMk cId="2888197553" sldId="390"/>
            <ac:spMk id="5" creationId="{00000000-0000-0000-0000-000000000000}"/>
          </ac:spMkLst>
        </pc:spChg>
        <pc:spChg chg="mod">
          <ac:chgData name="Kevin Koch" userId="e9b403a4c599b649" providerId="LiveId" clId="{118940CE-A677-4671-9EDE-8B5FE35FEA85}" dt="2018-05-24T14:25:09.601" v="14355" actId="790"/>
          <ac:spMkLst>
            <pc:docMk/>
            <pc:sldMk cId="2888197553" sldId="390"/>
            <ac:spMk id="6" creationId="{45C7738F-1321-4CAD-A51F-AC92AA82E4F0}"/>
          </ac:spMkLst>
        </pc:spChg>
        <pc:spChg chg="mod">
          <ac:chgData name="Kevin Koch" userId="e9b403a4c599b649" providerId="LiveId" clId="{118940CE-A677-4671-9EDE-8B5FE35FEA85}" dt="2018-05-24T14:25:09.603" v="14356" actId="790"/>
          <ac:spMkLst>
            <pc:docMk/>
            <pc:sldMk cId="2888197553" sldId="390"/>
            <ac:spMk id="11" creationId="{8C1591FE-D0DB-43EF-AB1E-3186C32F2A36}"/>
          </ac:spMkLst>
        </pc:spChg>
        <pc:spChg chg="add">
          <ac:chgData name="Kevin Koch" userId="e9b403a4c599b649" providerId="LiveId" clId="{118940CE-A677-4671-9EDE-8B5FE35FEA85}" dt="2018-05-24T14:33:52.947" v="14788" actId="1076"/>
          <ac:spMkLst>
            <pc:docMk/>
            <pc:sldMk cId="2888197553" sldId="390"/>
            <ac:spMk id="12" creationId="{6E9FC68D-213A-4CAD-8B50-27B3F4C4CF28}"/>
          </ac:spMkLst>
        </pc:spChg>
      </pc:sldChg>
      <pc:sldChg chg="addSp modSp">
        <pc:chgData name="Kevin Koch" userId="e9b403a4c599b649" providerId="LiveId" clId="{118940CE-A677-4671-9EDE-8B5FE35FEA85}" dt="2018-05-24T14:33:33.901" v="14777" actId="1076"/>
        <pc:sldMkLst>
          <pc:docMk/>
          <pc:sldMk cId="297550732" sldId="391"/>
        </pc:sldMkLst>
        <pc:spChg chg="mod">
          <ac:chgData name="Kevin Koch" userId="e9b403a4c599b649" providerId="LiveId" clId="{118940CE-A677-4671-9EDE-8B5FE35FEA85}" dt="2018-05-24T14:25:09.551" v="14314" actId="790"/>
          <ac:spMkLst>
            <pc:docMk/>
            <pc:sldMk cId="297550732" sldId="391"/>
            <ac:spMk id="3" creationId="{D6AC90DF-2FB0-42D5-B65F-B6116432EDD1}"/>
          </ac:spMkLst>
        </pc:spChg>
        <pc:spChg chg="mod">
          <ac:chgData name="Kevin Koch" userId="e9b403a4c599b649" providerId="LiveId" clId="{118940CE-A677-4671-9EDE-8B5FE35FEA85}" dt="2018-05-24T14:25:09.553" v="14315" actId="790"/>
          <ac:spMkLst>
            <pc:docMk/>
            <pc:sldMk cId="297550732" sldId="391"/>
            <ac:spMk id="5" creationId="{00000000-0000-0000-0000-000000000000}"/>
          </ac:spMkLst>
        </pc:spChg>
        <pc:spChg chg="mod">
          <ac:chgData name="Kevin Koch" userId="e9b403a4c599b649" providerId="LiveId" clId="{118940CE-A677-4671-9EDE-8B5FE35FEA85}" dt="2018-05-24T14:25:09.554" v="14316" actId="790"/>
          <ac:spMkLst>
            <pc:docMk/>
            <pc:sldMk cId="297550732" sldId="391"/>
            <ac:spMk id="6" creationId="{45C7738F-1321-4CAD-A51F-AC92AA82E4F0}"/>
          </ac:spMkLst>
        </pc:spChg>
        <pc:spChg chg="add">
          <ac:chgData name="Kevin Koch" userId="e9b403a4c599b649" providerId="LiveId" clId="{118940CE-A677-4671-9EDE-8B5FE35FEA85}" dt="2018-05-24T14:33:33.901" v="14777" actId="1076"/>
          <ac:spMkLst>
            <pc:docMk/>
            <pc:sldMk cId="297550732" sldId="391"/>
            <ac:spMk id="8" creationId="{9CDC2C85-6173-4BED-A633-2BFEE42CD0D2}"/>
          </ac:spMkLst>
        </pc:spChg>
      </pc:sldChg>
      <pc:sldChg chg="addSp modSp">
        <pc:chgData name="Kevin Koch" userId="e9b403a4c599b649" providerId="LiveId" clId="{118940CE-A677-4671-9EDE-8B5FE35FEA85}" dt="2018-05-24T14:33:35.628" v="14778" actId="1076"/>
        <pc:sldMkLst>
          <pc:docMk/>
          <pc:sldMk cId="4274847857" sldId="392"/>
        </pc:sldMkLst>
        <pc:spChg chg="mod">
          <ac:chgData name="Kevin Koch" userId="e9b403a4c599b649" providerId="LiveId" clId="{118940CE-A677-4671-9EDE-8B5FE35FEA85}" dt="2018-05-24T14:25:09.555" v="14317" actId="790"/>
          <ac:spMkLst>
            <pc:docMk/>
            <pc:sldMk cId="4274847857" sldId="392"/>
            <ac:spMk id="3" creationId="{D6AC90DF-2FB0-42D5-B65F-B6116432EDD1}"/>
          </ac:spMkLst>
        </pc:spChg>
        <pc:spChg chg="mod">
          <ac:chgData name="Kevin Koch" userId="e9b403a4c599b649" providerId="LiveId" clId="{118940CE-A677-4671-9EDE-8B5FE35FEA85}" dt="2018-05-24T14:25:09.556" v="14318" actId="790"/>
          <ac:spMkLst>
            <pc:docMk/>
            <pc:sldMk cId="4274847857" sldId="392"/>
            <ac:spMk id="5" creationId="{00000000-0000-0000-0000-000000000000}"/>
          </ac:spMkLst>
        </pc:spChg>
        <pc:spChg chg="mod">
          <ac:chgData name="Kevin Koch" userId="e9b403a4c599b649" providerId="LiveId" clId="{118940CE-A677-4671-9EDE-8B5FE35FEA85}" dt="2018-05-24T14:25:09.557" v="14319" actId="790"/>
          <ac:spMkLst>
            <pc:docMk/>
            <pc:sldMk cId="4274847857" sldId="392"/>
            <ac:spMk id="6" creationId="{45C7738F-1321-4CAD-A51F-AC92AA82E4F0}"/>
          </ac:spMkLst>
        </pc:spChg>
        <pc:spChg chg="add">
          <ac:chgData name="Kevin Koch" userId="e9b403a4c599b649" providerId="LiveId" clId="{118940CE-A677-4671-9EDE-8B5FE35FEA85}" dt="2018-05-24T14:33:35.628" v="14778" actId="1076"/>
          <ac:spMkLst>
            <pc:docMk/>
            <pc:sldMk cId="4274847857" sldId="392"/>
            <ac:spMk id="8" creationId="{D044B405-EEB0-4A91-AA16-DC6AC0807A77}"/>
          </ac:spMkLst>
        </pc:spChg>
      </pc:sldChg>
      <pc:sldChg chg="addSp modSp">
        <pc:chgData name="Kevin Koch" userId="e9b403a4c599b649" providerId="LiveId" clId="{118940CE-A677-4671-9EDE-8B5FE35FEA85}" dt="2018-05-24T14:33:37.140" v="14779" actId="1076"/>
        <pc:sldMkLst>
          <pc:docMk/>
          <pc:sldMk cId="335963395" sldId="393"/>
        </pc:sldMkLst>
        <pc:spChg chg="mod">
          <ac:chgData name="Kevin Koch" userId="e9b403a4c599b649" providerId="LiveId" clId="{118940CE-A677-4671-9EDE-8B5FE35FEA85}" dt="2018-05-24T14:25:09.559" v="14320" actId="790"/>
          <ac:spMkLst>
            <pc:docMk/>
            <pc:sldMk cId="335963395" sldId="393"/>
            <ac:spMk id="3" creationId="{D6AC90DF-2FB0-42D5-B65F-B6116432EDD1}"/>
          </ac:spMkLst>
        </pc:spChg>
        <pc:spChg chg="mod">
          <ac:chgData name="Kevin Koch" userId="e9b403a4c599b649" providerId="LiveId" clId="{118940CE-A677-4671-9EDE-8B5FE35FEA85}" dt="2018-05-24T14:25:09.560" v="14321" actId="790"/>
          <ac:spMkLst>
            <pc:docMk/>
            <pc:sldMk cId="335963395" sldId="393"/>
            <ac:spMk id="5" creationId="{00000000-0000-0000-0000-000000000000}"/>
          </ac:spMkLst>
        </pc:spChg>
        <pc:spChg chg="mod">
          <ac:chgData name="Kevin Koch" userId="e9b403a4c599b649" providerId="LiveId" clId="{118940CE-A677-4671-9EDE-8B5FE35FEA85}" dt="2018-05-24T14:25:09.562" v="14322" actId="790"/>
          <ac:spMkLst>
            <pc:docMk/>
            <pc:sldMk cId="335963395" sldId="393"/>
            <ac:spMk id="6" creationId="{45C7738F-1321-4CAD-A51F-AC92AA82E4F0}"/>
          </ac:spMkLst>
        </pc:spChg>
        <pc:spChg chg="mod">
          <ac:chgData name="Kevin Koch" userId="e9b403a4c599b649" providerId="LiveId" clId="{118940CE-A677-4671-9EDE-8B5FE35FEA85}" dt="2018-05-24T14:25:09.563" v="14323" actId="790"/>
          <ac:spMkLst>
            <pc:docMk/>
            <pc:sldMk cId="335963395" sldId="393"/>
            <ac:spMk id="8" creationId="{89F528D6-C82A-4169-A8AF-181C61486DD6}"/>
          </ac:spMkLst>
        </pc:spChg>
        <pc:spChg chg="add">
          <ac:chgData name="Kevin Koch" userId="e9b403a4c599b649" providerId="LiveId" clId="{118940CE-A677-4671-9EDE-8B5FE35FEA85}" dt="2018-05-24T14:33:37.140" v="14779" actId="1076"/>
          <ac:spMkLst>
            <pc:docMk/>
            <pc:sldMk cId="335963395" sldId="393"/>
            <ac:spMk id="9" creationId="{D17BA517-3368-48C4-9A29-52C1C139AF28}"/>
          </ac:spMkLst>
        </pc:spChg>
      </pc:sldChg>
      <pc:sldChg chg="addSp modSp">
        <pc:chgData name="Kevin Koch" userId="e9b403a4c599b649" providerId="LiveId" clId="{118940CE-A677-4671-9EDE-8B5FE35FEA85}" dt="2018-05-24T14:33:38.476" v="14780" actId="1076"/>
        <pc:sldMkLst>
          <pc:docMk/>
          <pc:sldMk cId="1164002628" sldId="394"/>
        </pc:sldMkLst>
        <pc:spChg chg="mod">
          <ac:chgData name="Kevin Koch" userId="e9b403a4c599b649" providerId="LiveId" clId="{118940CE-A677-4671-9EDE-8B5FE35FEA85}" dt="2018-05-24T14:25:09.564" v="14324" actId="790"/>
          <ac:spMkLst>
            <pc:docMk/>
            <pc:sldMk cId="1164002628" sldId="394"/>
            <ac:spMk id="3" creationId="{D6AC90DF-2FB0-42D5-B65F-B6116432EDD1}"/>
          </ac:spMkLst>
        </pc:spChg>
        <pc:spChg chg="mod">
          <ac:chgData name="Kevin Koch" userId="e9b403a4c599b649" providerId="LiveId" clId="{118940CE-A677-4671-9EDE-8B5FE35FEA85}" dt="2018-05-24T14:25:09.565" v="14325" actId="790"/>
          <ac:spMkLst>
            <pc:docMk/>
            <pc:sldMk cId="1164002628" sldId="394"/>
            <ac:spMk id="5" creationId="{00000000-0000-0000-0000-000000000000}"/>
          </ac:spMkLst>
        </pc:spChg>
        <pc:spChg chg="mod">
          <ac:chgData name="Kevin Koch" userId="e9b403a4c599b649" providerId="LiveId" clId="{118940CE-A677-4671-9EDE-8B5FE35FEA85}" dt="2018-05-24T14:25:09.566" v="14326" actId="790"/>
          <ac:spMkLst>
            <pc:docMk/>
            <pc:sldMk cId="1164002628" sldId="394"/>
            <ac:spMk id="6" creationId="{45C7738F-1321-4CAD-A51F-AC92AA82E4F0}"/>
          </ac:spMkLst>
        </pc:spChg>
        <pc:spChg chg="add">
          <ac:chgData name="Kevin Koch" userId="e9b403a4c599b649" providerId="LiveId" clId="{118940CE-A677-4671-9EDE-8B5FE35FEA85}" dt="2018-05-24T14:33:38.476" v="14780" actId="1076"/>
          <ac:spMkLst>
            <pc:docMk/>
            <pc:sldMk cId="1164002628" sldId="394"/>
            <ac:spMk id="10" creationId="{8E32624C-AD02-4554-8E88-4BF771788CB0}"/>
          </ac:spMkLst>
        </pc:spChg>
        <pc:spChg chg="mod">
          <ac:chgData name="Kevin Koch" userId="e9b403a4c599b649" providerId="LiveId" clId="{118940CE-A677-4671-9EDE-8B5FE35FEA85}" dt="2018-05-24T14:25:09.568" v="14327" actId="790"/>
          <ac:spMkLst>
            <pc:docMk/>
            <pc:sldMk cId="1164002628" sldId="394"/>
            <ac:spMk id="12" creationId="{73121180-D92C-49C1-8932-C07D2799EE97}"/>
          </ac:spMkLst>
        </pc:spChg>
      </pc:sldChg>
      <pc:sldChg chg="addSp modSp">
        <pc:chgData name="Kevin Koch" userId="e9b403a4c599b649" providerId="LiveId" clId="{118940CE-A677-4671-9EDE-8B5FE35FEA85}" dt="2018-05-24T14:33:40.332" v="14781" actId="1076"/>
        <pc:sldMkLst>
          <pc:docMk/>
          <pc:sldMk cId="106210349" sldId="395"/>
        </pc:sldMkLst>
        <pc:spChg chg="mod">
          <ac:chgData name="Kevin Koch" userId="e9b403a4c599b649" providerId="LiveId" clId="{118940CE-A677-4671-9EDE-8B5FE35FEA85}" dt="2018-05-24T14:25:09.569" v="14328" actId="790"/>
          <ac:spMkLst>
            <pc:docMk/>
            <pc:sldMk cId="106210349" sldId="395"/>
            <ac:spMk id="3" creationId="{D6AC90DF-2FB0-42D5-B65F-B6116432EDD1}"/>
          </ac:spMkLst>
        </pc:spChg>
        <pc:spChg chg="mod">
          <ac:chgData name="Kevin Koch" userId="e9b403a4c599b649" providerId="LiveId" clId="{118940CE-A677-4671-9EDE-8B5FE35FEA85}" dt="2018-05-24T14:25:09.570" v="14329" actId="790"/>
          <ac:spMkLst>
            <pc:docMk/>
            <pc:sldMk cId="106210349" sldId="395"/>
            <ac:spMk id="5" creationId="{00000000-0000-0000-0000-000000000000}"/>
          </ac:spMkLst>
        </pc:spChg>
        <pc:spChg chg="mod">
          <ac:chgData name="Kevin Koch" userId="e9b403a4c599b649" providerId="LiveId" clId="{118940CE-A677-4671-9EDE-8B5FE35FEA85}" dt="2018-05-24T14:25:09.572" v="14330" actId="790"/>
          <ac:spMkLst>
            <pc:docMk/>
            <pc:sldMk cId="106210349" sldId="395"/>
            <ac:spMk id="6" creationId="{45C7738F-1321-4CAD-A51F-AC92AA82E4F0}"/>
          </ac:spMkLst>
        </pc:spChg>
        <pc:spChg chg="mod">
          <ac:chgData name="Kevin Koch" userId="e9b403a4c599b649" providerId="LiveId" clId="{118940CE-A677-4671-9EDE-8B5FE35FEA85}" dt="2018-05-24T14:25:09.573" v="14331" actId="790"/>
          <ac:spMkLst>
            <pc:docMk/>
            <pc:sldMk cId="106210349" sldId="395"/>
            <ac:spMk id="9" creationId="{9413B836-03F8-43EF-8B0A-8470D3D8F543}"/>
          </ac:spMkLst>
        </pc:spChg>
        <pc:spChg chg="add">
          <ac:chgData name="Kevin Koch" userId="e9b403a4c599b649" providerId="LiveId" clId="{118940CE-A677-4671-9EDE-8B5FE35FEA85}" dt="2018-05-24T14:33:40.332" v="14781" actId="1076"/>
          <ac:spMkLst>
            <pc:docMk/>
            <pc:sldMk cId="106210349" sldId="395"/>
            <ac:spMk id="10" creationId="{971548FF-E302-4F56-9EC3-16C6232AA3CF}"/>
          </ac:spMkLst>
        </pc:spChg>
      </pc:sldChg>
      <pc:sldChg chg="addSp modSp">
        <pc:chgData name="Kevin Koch" userId="e9b403a4c599b649" providerId="LiveId" clId="{118940CE-A677-4671-9EDE-8B5FE35FEA85}" dt="2018-05-24T14:33:23.925" v="14772" actId="1076"/>
        <pc:sldMkLst>
          <pc:docMk/>
          <pc:sldMk cId="927787507" sldId="396"/>
        </pc:sldMkLst>
        <pc:spChg chg="mod">
          <ac:chgData name="Kevin Koch" userId="e9b403a4c599b649" providerId="LiveId" clId="{118940CE-A677-4671-9EDE-8B5FE35FEA85}" dt="2018-05-24T14:25:09.408" v="14184" actId="790"/>
          <ac:spMkLst>
            <pc:docMk/>
            <pc:sldMk cId="927787507" sldId="396"/>
            <ac:spMk id="3" creationId="{D6AC90DF-2FB0-42D5-B65F-B6116432EDD1}"/>
          </ac:spMkLst>
        </pc:spChg>
        <pc:spChg chg="mod">
          <ac:chgData name="Kevin Koch" userId="e9b403a4c599b649" providerId="LiveId" clId="{118940CE-A677-4671-9EDE-8B5FE35FEA85}" dt="2018-05-24T14:25:09.409" v="14185" actId="790"/>
          <ac:spMkLst>
            <pc:docMk/>
            <pc:sldMk cId="927787507" sldId="396"/>
            <ac:spMk id="5" creationId="{00000000-0000-0000-0000-000000000000}"/>
          </ac:spMkLst>
        </pc:spChg>
        <pc:spChg chg="mod">
          <ac:chgData name="Kevin Koch" userId="e9b403a4c599b649" providerId="LiveId" clId="{118940CE-A677-4671-9EDE-8B5FE35FEA85}" dt="2018-05-24T14:25:09.411" v="14186" actId="790"/>
          <ac:spMkLst>
            <pc:docMk/>
            <pc:sldMk cId="927787507" sldId="396"/>
            <ac:spMk id="6" creationId="{45C7738F-1321-4CAD-A51F-AC92AA82E4F0}"/>
          </ac:spMkLst>
        </pc:spChg>
        <pc:spChg chg="add">
          <ac:chgData name="Kevin Koch" userId="e9b403a4c599b649" providerId="LiveId" clId="{118940CE-A677-4671-9EDE-8B5FE35FEA85}" dt="2018-05-24T14:33:23.925" v="14772" actId="1076"/>
          <ac:spMkLst>
            <pc:docMk/>
            <pc:sldMk cId="927787507" sldId="396"/>
            <ac:spMk id="8" creationId="{7A9F2B05-6DF7-4978-98CE-D20A3F9496E3}"/>
          </ac:spMkLst>
        </pc:spChg>
        <pc:graphicFrameChg chg="mod">
          <ac:chgData name="Kevin Koch" userId="e9b403a4c599b649" providerId="LiveId" clId="{118940CE-A677-4671-9EDE-8B5FE35FEA85}" dt="2018-05-20T16:56:35.846" v="64" actId="20577"/>
          <ac:graphicFrameMkLst>
            <pc:docMk/>
            <pc:sldMk cId="927787507" sldId="396"/>
            <ac:graphicFrameMk id="2" creationId="{DD0A817A-E0C5-488A-A4E3-DD329FA00EE7}"/>
          </ac:graphicFrameMkLst>
        </pc:graphicFrameChg>
        <pc:graphicFrameChg chg="mod modGraphic">
          <ac:chgData name="Kevin Koch" userId="e9b403a4c599b649" providerId="LiveId" clId="{118940CE-A677-4671-9EDE-8B5FE35FEA85}" dt="2018-05-24T14:25:09.432" v="14206" actId="790"/>
          <ac:graphicFrameMkLst>
            <pc:docMk/>
            <pc:sldMk cId="927787507" sldId="396"/>
            <ac:graphicFrameMk id="7" creationId="{F323668F-B496-4D7E-8DF1-4DE05ACA682C}"/>
          </ac:graphicFrameMkLst>
        </pc:graphicFrameChg>
      </pc:sldChg>
      <pc:sldChg chg="addSp modSp ord">
        <pc:chgData name="Kevin Koch" userId="e9b403a4c599b649" providerId="LiveId" clId="{118940CE-A677-4671-9EDE-8B5FE35FEA85}" dt="2018-05-24T14:32:53.492" v="14758" actId="1076"/>
        <pc:sldMkLst>
          <pc:docMk/>
          <pc:sldMk cId="1600928884" sldId="397"/>
        </pc:sldMkLst>
        <pc:spChg chg="mod">
          <ac:chgData name="Kevin Koch" userId="e9b403a4c599b649" providerId="LiveId" clId="{118940CE-A677-4671-9EDE-8B5FE35FEA85}" dt="2018-05-24T14:25:09.100" v="13976" actId="790"/>
          <ac:spMkLst>
            <pc:docMk/>
            <pc:sldMk cId="1600928884" sldId="397"/>
            <ac:spMk id="3" creationId="{D6AC90DF-2FB0-42D5-B65F-B6116432EDD1}"/>
          </ac:spMkLst>
        </pc:spChg>
        <pc:spChg chg="mod">
          <ac:chgData name="Kevin Koch" userId="e9b403a4c599b649" providerId="LiveId" clId="{118940CE-A677-4671-9EDE-8B5FE35FEA85}" dt="2018-05-24T14:25:09.101" v="13977" actId="790"/>
          <ac:spMkLst>
            <pc:docMk/>
            <pc:sldMk cId="1600928884" sldId="397"/>
            <ac:spMk id="5" creationId="{00000000-0000-0000-0000-000000000000}"/>
          </ac:spMkLst>
        </pc:spChg>
        <pc:spChg chg="mod">
          <ac:chgData name="Kevin Koch" userId="e9b403a4c599b649" providerId="LiveId" clId="{118940CE-A677-4671-9EDE-8B5FE35FEA85}" dt="2018-05-24T14:25:09.102" v="13978" actId="790"/>
          <ac:spMkLst>
            <pc:docMk/>
            <pc:sldMk cId="1600928884" sldId="397"/>
            <ac:spMk id="6" creationId="{45C7738F-1321-4CAD-A51F-AC92AA82E4F0}"/>
          </ac:spMkLst>
        </pc:spChg>
        <pc:spChg chg="mod">
          <ac:chgData name="Kevin Koch" userId="e9b403a4c599b649" providerId="LiveId" clId="{118940CE-A677-4671-9EDE-8B5FE35FEA85}" dt="2018-05-24T14:25:09.108" v="13983" actId="790"/>
          <ac:spMkLst>
            <pc:docMk/>
            <pc:sldMk cId="1600928884" sldId="397"/>
            <ac:spMk id="15" creationId="{CBC597F0-7336-4593-9BD5-8A944860A2FC}"/>
          </ac:spMkLst>
        </pc:spChg>
        <pc:spChg chg="mod">
          <ac:chgData name="Kevin Koch" userId="e9b403a4c599b649" providerId="LiveId" clId="{118940CE-A677-4671-9EDE-8B5FE35FEA85}" dt="2018-05-24T14:25:09.109" v="13984" actId="790"/>
          <ac:spMkLst>
            <pc:docMk/>
            <pc:sldMk cId="1600928884" sldId="397"/>
            <ac:spMk id="16" creationId="{E62A40F6-3A15-4362-A355-4AA687E21065}"/>
          </ac:spMkLst>
        </pc:spChg>
        <pc:spChg chg="mod">
          <ac:chgData name="Kevin Koch" userId="e9b403a4c599b649" providerId="LiveId" clId="{118940CE-A677-4671-9EDE-8B5FE35FEA85}" dt="2018-05-24T14:25:09.103" v="13979" actId="790"/>
          <ac:spMkLst>
            <pc:docMk/>
            <pc:sldMk cId="1600928884" sldId="397"/>
            <ac:spMk id="20" creationId="{FBE573E8-D6FE-4846-B034-A851CA468CAE}"/>
          </ac:spMkLst>
        </pc:spChg>
        <pc:spChg chg="mod">
          <ac:chgData name="Kevin Koch" userId="e9b403a4c599b649" providerId="LiveId" clId="{118940CE-A677-4671-9EDE-8B5FE35FEA85}" dt="2018-05-24T14:25:09.104" v="13980" actId="790"/>
          <ac:spMkLst>
            <pc:docMk/>
            <pc:sldMk cId="1600928884" sldId="397"/>
            <ac:spMk id="22" creationId="{97A3BBCB-AE34-4EAE-9DC3-4EE5A7BF19EF}"/>
          </ac:spMkLst>
        </pc:spChg>
        <pc:spChg chg="mod">
          <ac:chgData name="Kevin Koch" userId="e9b403a4c599b649" providerId="LiveId" clId="{118940CE-A677-4671-9EDE-8B5FE35FEA85}" dt="2018-05-24T14:25:09.105" v="13981" actId="790"/>
          <ac:spMkLst>
            <pc:docMk/>
            <pc:sldMk cId="1600928884" sldId="397"/>
            <ac:spMk id="23" creationId="{4F6C87A4-04A3-4111-8D5E-ED14F0ABED89}"/>
          </ac:spMkLst>
        </pc:spChg>
        <pc:spChg chg="mod">
          <ac:chgData name="Kevin Koch" userId="e9b403a4c599b649" providerId="LiveId" clId="{118940CE-A677-4671-9EDE-8B5FE35FEA85}" dt="2018-05-24T14:25:09.106" v="13982" actId="790"/>
          <ac:spMkLst>
            <pc:docMk/>
            <pc:sldMk cId="1600928884" sldId="397"/>
            <ac:spMk id="24" creationId="{39AA6BD6-612E-4AEF-AA31-70DB7B74E797}"/>
          </ac:spMkLst>
        </pc:spChg>
        <pc:spChg chg="mod">
          <ac:chgData name="Kevin Koch" userId="e9b403a4c599b649" providerId="LiveId" clId="{118940CE-A677-4671-9EDE-8B5FE35FEA85}" dt="2018-05-24T14:25:09.110" v="13985" actId="790"/>
          <ac:spMkLst>
            <pc:docMk/>
            <pc:sldMk cId="1600928884" sldId="397"/>
            <ac:spMk id="26" creationId="{065DDD0D-C641-46C2-A0B9-4D12E593A227}"/>
          </ac:spMkLst>
        </pc:spChg>
        <pc:spChg chg="mod">
          <ac:chgData name="Kevin Koch" userId="e9b403a4c599b649" providerId="LiveId" clId="{118940CE-A677-4671-9EDE-8B5FE35FEA85}" dt="2018-05-24T14:25:09.111" v="13986" actId="790"/>
          <ac:spMkLst>
            <pc:docMk/>
            <pc:sldMk cId="1600928884" sldId="397"/>
            <ac:spMk id="27" creationId="{CFA03305-B675-4807-B597-33638E35B801}"/>
          </ac:spMkLst>
        </pc:spChg>
        <pc:spChg chg="mod">
          <ac:chgData name="Kevin Koch" userId="e9b403a4c599b649" providerId="LiveId" clId="{118940CE-A677-4671-9EDE-8B5FE35FEA85}" dt="2018-05-24T14:25:09.112" v="13987" actId="790"/>
          <ac:spMkLst>
            <pc:docMk/>
            <pc:sldMk cId="1600928884" sldId="397"/>
            <ac:spMk id="28" creationId="{4A9D2A23-2AAE-4D96-8673-22D7D57DF41A}"/>
          </ac:spMkLst>
        </pc:spChg>
        <pc:spChg chg="mod">
          <ac:chgData name="Kevin Koch" userId="e9b403a4c599b649" providerId="LiveId" clId="{118940CE-A677-4671-9EDE-8B5FE35FEA85}" dt="2018-05-24T14:25:09.113" v="13988" actId="790"/>
          <ac:spMkLst>
            <pc:docMk/>
            <pc:sldMk cId="1600928884" sldId="397"/>
            <ac:spMk id="29" creationId="{CD3A64E1-ADE1-47B7-847A-8C06298DC296}"/>
          </ac:spMkLst>
        </pc:spChg>
        <pc:spChg chg="mod">
          <ac:chgData name="Kevin Koch" userId="e9b403a4c599b649" providerId="LiveId" clId="{118940CE-A677-4671-9EDE-8B5FE35FEA85}" dt="2018-05-24T14:25:09.114" v="13989" actId="790"/>
          <ac:spMkLst>
            <pc:docMk/>
            <pc:sldMk cId="1600928884" sldId="397"/>
            <ac:spMk id="30" creationId="{340ED1D6-4E4C-4302-B843-060C96B16871}"/>
          </ac:spMkLst>
        </pc:spChg>
        <pc:spChg chg="mod">
          <ac:chgData name="Kevin Koch" userId="e9b403a4c599b649" providerId="LiveId" clId="{118940CE-A677-4671-9EDE-8B5FE35FEA85}" dt="2018-05-24T14:25:09.115" v="13990" actId="790"/>
          <ac:spMkLst>
            <pc:docMk/>
            <pc:sldMk cId="1600928884" sldId="397"/>
            <ac:spMk id="31" creationId="{CC5B2C00-3717-41A7-9319-580E1BB49F27}"/>
          </ac:spMkLst>
        </pc:spChg>
        <pc:spChg chg="mod">
          <ac:chgData name="Kevin Koch" userId="e9b403a4c599b649" providerId="LiveId" clId="{118940CE-A677-4671-9EDE-8B5FE35FEA85}" dt="2018-05-24T14:25:09.117" v="13991" actId="790"/>
          <ac:spMkLst>
            <pc:docMk/>
            <pc:sldMk cId="1600928884" sldId="397"/>
            <ac:spMk id="32" creationId="{20FA2D32-2680-42B4-8EF7-CA95DE201A28}"/>
          </ac:spMkLst>
        </pc:spChg>
        <pc:spChg chg="add">
          <ac:chgData name="Kevin Koch" userId="e9b403a4c599b649" providerId="LiveId" clId="{118940CE-A677-4671-9EDE-8B5FE35FEA85}" dt="2018-05-24T14:32:53.492" v="14758" actId="1076"/>
          <ac:spMkLst>
            <pc:docMk/>
            <pc:sldMk cId="1600928884" sldId="397"/>
            <ac:spMk id="33" creationId="{2D43EFBF-FE78-4AEF-8565-FECF1B61C9D6}"/>
          </ac:spMkLst>
        </pc:spChg>
        <pc:spChg chg="mod">
          <ac:chgData name="Kevin Koch" userId="e9b403a4c599b649" providerId="LiveId" clId="{118940CE-A677-4671-9EDE-8B5FE35FEA85}" dt="2018-05-24T14:25:09.118" v="13992" actId="790"/>
          <ac:spMkLst>
            <pc:docMk/>
            <pc:sldMk cId="1600928884" sldId="397"/>
            <ac:spMk id="34" creationId="{F5171A4A-157B-4A00-A16D-CD708A5750E2}"/>
          </ac:spMkLst>
        </pc:spChg>
      </pc:sldChg>
      <pc:sldChg chg="addSp modSp add modNotesTx">
        <pc:chgData name="Kevin Koch" userId="e9b403a4c599b649" providerId="LiveId" clId="{118940CE-A677-4671-9EDE-8B5FE35FEA85}" dt="2018-05-24T14:32:54.764" v="14759" actId="1076"/>
        <pc:sldMkLst>
          <pc:docMk/>
          <pc:sldMk cId="185123940" sldId="398"/>
        </pc:sldMkLst>
        <pc:spChg chg="mod">
          <ac:chgData name="Kevin Koch" userId="e9b403a4c599b649" providerId="LiveId" clId="{118940CE-A677-4671-9EDE-8B5FE35FEA85}" dt="2018-05-24T14:25:09.119" v="13993" actId="790"/>
          <ac:spMkLst>
            <pc:docMk/>
            <pc:sldMk cId="185123940" sldId="398"/>
            <ac:spMk id="3" creationId="{D6AC90DF-2FB0-42D5-B65F-B6116432EDD1}"/>
          </ac:spMkLst>
        </pc:spChg>
        <pc:spChg chg="mod">
          <ac:chgData name="Kevin Koch" userId="e9b403a4c599b649" providerId="LiveId" clId="{118940CE-A677-4671-9EDE-8B5FE35FEA85}" dt="2018-05-24T14:25:09.120" v="13994" actId="790"/>
          <ac:spMkLst>
            <pc:docMk/>
            <pc:sldMk cId="185123940" sldId="398"/>
            <ac:spMk id="5" creationId="{00000000-0000-0000-0000-000000000000}"/>
          </ac:spMkLst>
        </pc:spChg>
        <pc:spChg chg="mod">
          <ac:chgData name="Kevin Koch" userId="e9b403a4c599b649" providerId="LiveId" clId="{118940CE-A677-4671-9EDE-8B5FE35FEA85}" dt="2018-05-24T14:25:09.121" v="13995" actId="790"/>
          <ac:spMkLst>
            <pc:docMk/>
            <pc:sldMk cId="185123940" sldId="398"/>
            <ac:spMk id="6" creationId="{45C7738F-1321-4CAD-A51F-AC92AA82E4F0}"/>
          </ac:spMkLst>
        </pc:spChg>
        <pc:spChg chg="mod">
          <ac:chgData name="Kevin Koch" userId="e9b403a4c599b649" providerId="LiveId" clId="{118940CE-A677-4671-9EDE-8B5FE35FEA85}" dt="2018-05-24T14:25:09.123" v="13996" actId="790"/>
          <ac:spMkLst>
            <pc:docMk/>
            <pc:sldMk cId="185123940" sldId="398"/>
            <ac:spMk id="7" creationId="{FB634C1D-FF62-4517-964D-2691F5C038ED}"/>
          </ac:spMkLst>
        </pc:spChg>
        <pc:spChg chg="mod">
          <ac:chgData name="Kevin Koch" userId="e9b403a4c599b649" providerId="LiveId" clId="{118940CE-A677-4671-9EDE-8B5FE35FEA85}" dt="2018-05-24T14:25:09.125" v="13997" actId="790"/>
          <ac:spMkLst>
            <pc:docMk/>
            <pc:sldMk cId="185123940" sldId="398"/>
            <ac:spMk id="8" creationId="{54232999-E2B4-4810-81C3-D60B98C5E5F6}"/>
          </ac:spMkLst>
        </pc:spChg>
        <pc:spChg chg="mod">
          <ac:chgData name="Kevin Koch" userId="e9b403a4c599b649" providerId="LiveId" clId="{118940CE-A677-4671-9EDE-8B5FE35FEA85}" dt="2018-05-24T14:25:09.126" v="13998" actId="790"/>
          <ac:spMkLst>
            <pc:docMk/>
            <pc:sldMk cId="185123940" sldId="398"/>
            <ac:spMk id="9" creationId="{F8F775ED-68B2-4A52-ADF7-7B6EBBF3A63D}"/>
          </ac:spMkLst>
        </pc:spChg>
        <pc:spChg chg="mod">
          <ac:chgData name="Kevin Koch" userId="e9b403a4c599b649" providerId="LiveId" clId="{118940CE-A677-4671-9EDE-8B5FE35FEA85}" dt="2018-05-24T14:25:09.128" v="13999" actId="790"/>
          <ac:spMkLst>
            <pc:docMk/>
            <pc:sldMk cId="185123940" sldId="398"/>
            <ac:spMk id="10" creationId="{76A8BBA3-9063-450F-8149-B5AAAF1E0224}"/>
          </ac:spMkLst>
        </pc:spChg>
        <pc:spChg chg="mod">
          <ac:chgData name="Kevin Koch" userId="e9b403a4c599b649" providerId="LiveId" clId="{118940CE-A677-4671-9EDE-8B5FE35FEA85}" dt="2018-05-24T14:25:09.129" v="14000" actId="790"/>
          <ac:spMkLst>
            <pc:docMk/>
            <pc:sldMk cId="185123940" sldId="398"/>
            <ac:spMk id="11" creationId="{B8DC0449-9426-4C77-989D-FE39E242767C}"/>
          </ac:spMkLst>
        </pc:spChg>
        <pc:spChg chg="mod">
          <ac:chgData name="Kevin Koch" userId="e9b403a4c599b649" providerId="LiveId" clId="{118940CE-A677-4671-9EDE-8B5FE35FEA85}" dt="2018-05-24T14:25:09.131" v="14001" actId="790"/>
          <ac:spMkLst>
            <pc:docMk/>
            <pc:sldMk cId="185123940" sldId="398"/>
            <ac:spMk id="12" creationId="{83A6907A-ED12-4E4C-A162-F8FC0DB51B14}"/>
          </ac:spMkLst>
        </pc:spChg>
        <pc:spChg chg="add">
          <ac:chgData name="Kevin Koch" userId="e9b403a4c599b649" providerId="LiveId" clId="{118940CE-A677-4671-9EDE-8B5FE35FEA85}" dt="2018-05-24T14:32:54.764" v="14759" actId="1076"/>
          <ac:spMkLst>
            <pc:docMk/>
            <pc:sldMk cId="185123940" sldId="398"/>
            <ac:spMk id="15" creationId="{3FD84EE4-6938-4C06-BA4F-721DDC3BBB58}"/>
          </ac:spMkLst>
        </pc:spChg>
      </pc:sldChg>
      <pc:sldChg chg="addSp modSp add">
        <pc:chgData name="Kevin Koch" userId="e9b403a4c599b649" providerId="LiveId" clId="{118940CE-A677-4671-9EDE-8B5FE35FEA85}" dt="2018-05-24T14:33:44.731" v="14784" actId="1076"/>
        <pc:sldMkLst>
          <pc:docMk/>
          <pc:sldMk cId="1263452932" sldId="399"/>
        </pc:sldMkLst>
        <pc:spChg chg="mod">
          <ac:chgData name="Kevin Koch" userId="e9b403a4c599b649" providerId="LiveId" clId="{118940CE-A677-4671-9EDE-8B5FE35FEA85}" dt="2018-05-24T14:25:09.582" v="14339" actId="790"/>
          <ac:spMkLst>
            <pc:docMk/>
            <pc:sldMk cId="1263452932" sldId="399"/>
            <ac:spMk id="3" creationId="{D6AC90DF-2FB0-42D5-B65F-B6116432EDD1}"/>
          </ac:spMkLst>
        </pc:spChg>
        <pc:spChg chg="mod">
          <ac:chgData name="Kevin Koch" userId="e9b403a4c599b649" providerId="LiveId" clId="{118940CE-A677-4671-9EDE-8B5FE35FEA85}" dt="2018-05-24T14:25:09.583" v="14340" actId="790"/>
          <ac:spMkLst>
            <pc:docMk/>
            <pc:sldMk cId="1263452932" sldId="399"/>
            <ac:spMk id="5" creationId="{00000000-0000-0000-0000-000000000000}"/>
          </ac:spMkLst>
        </pc:spChg>
        <pc:spChg chg="mod">
          <ac:chgData name="Kevin Koch" userId="e9b403a4c599b649" providerId="LiveId" clId="{118940CE-A677-4671-9EDE-8B5FE35FEA85}" dt="2018-05-24T14:25:09.585" v="14341" actId="790"/>
          <ac:spMkLst>
            <pc:docMk/>
            <pc:sldMk cId="1263452932" sldId="399"/>
            <ac:spMk id="6" creationId="{45C7738F-1321-4CAD-A51F-AC92AA82E4F0}"/>
          </ac:spMkLst>
        </pc:spChg>
        <pc:spChg chg="add">
          <ac:chgData name="Kevin Koch" userId="e9b403a4c599b649" providerId="LiveId" clId="{118940CE-A677-4671-9EDE-8B5FE35FEA85}" dt="2018-05-24T14:33:44.731" v="14784" actId="1076"/>
          <ac:spMkLst>
            <pc:docMk/>
            <pc:sldMk cId="1263452932" sldId="399"/>
            <ac:spMk id="12" creationId="{9145439B-6D64-44DC-B020-36AEB3666540}"/>
          </ac:spMkLst>
        </pc:spChg>
        <pc:spChg chg="mod">
          <ac:chgData name="Kevin Koch" userId="e9b403a4c599b649" providerId="LiveId" clId="{118940CE-A677-4671-9EDE-8B5FE35FEA85}" dt="2018-05-24T14:25:09.586" v="14342" actId="790"/>
          <ac:spMkLst>
            <pc:docMk/>
            <pc:sldMk cId="1263452932" sldId="399"/>
            <ac:spMk id="13" creationId="{474EF98F-5EEB-4B08-84A7-F8E6EBA3D636}"/>
          </ac:spMkLst>
        </pc:spChg>
      </pc:sldChg>
      <pc:sldChg chg="addSp delSp modSp add modNotesTx">
        <pc:chgData name="Kevin Koch" userId="e9b403a4c599b649" providerId="LiveId" clId="{118940CE-A677-4671-9EDE-8B5FE35FEA85}" dt="2018-05-24T15:12:00.880" v="15594" actId="20577"/>
        <pc:sldMkLst>
          <pc:docMk/>
          <pc:sldMk cId="1799813138" sldId="400"/>
        </pc:sldMkLst>
        <pc:spChg chg="mod">
          <ac:chgData name="Kevin Koch" userId="e9b403a4c599b649" providerId="LiveId" clId="{118940CE-A677-4671-9EDE-8B5FE35FEA85}" dt="2018-05-24T14:25:09.034" v="13925" actId="790"/>
          <ac:spMkLst>
            <pc:docMk/>
            <pc:sldMk cId="1799813138" sldId="400"/>
            <ac:spMk id="2" creationId="{00000000-0000-0000-0000-000000000000}"/>
          </ac:spMkLst>
        </pc:spChg>
        <pc:spChg chg="mod">
          <ac:chgData name="Kevin Koch" userId="e9b403a4c599b649" providerId="LiveId" clId="{118940CE-A677-4671-9EDE-8B5FE35FEA85}" dt="2018-05-24T14:25:09.033" v="13924" actId="790"/>
          <ac:spMkLst>
            <pc:docMk/>
            <pc:sldMk cId="1799813138" sldId="400"/>
            <ac:spMk id="4" creationId="{A412107E-06D9-467A-8B44-DFDFA45A87F5}"/>
          </ac:spMkLst>
        </pc:spChg>
        <pc:spChg chg="mod">
          <ac:chgData name="Kevin Koch" userId="e9b403a4c599b649" providerId="LiveId" clId="{118940CE-A677-4671-9EDE-8B5FE35FEA85}" dt="2018-05-24T14:25:09.035" v="13926" actId="790"/>
          <ac:spMkLst>
            <pc:docMk/>
            <pc:sldMk cId="1799813138" sldId="400"/>
            <ac:spMk id="5" creationId="{00000000-0000-0000-0000-000000000000}"/>
          </ac:spMkLst>
        </pc:spChg>
        <pc:spChg chg="del">
          <ac:chgData name="Kevin Koch" userId="e9b403a4c599b649" providerId="LiveId" clId="{118940CE-A677-4671-9EDE-8B5FE35FEA85}" dt="2018-05-24T14:08:06.011" v="13119" actId="478"/>
          <ac:spMkLst>
            <pc:docMk/>
            <pc:sldMk cId="1799813138" sldId="400"/>
            <ac:spMk id="11" creationId="{7FFABE94-16CA-4B41-B59B-C029324BE773}"/>
          </ac:spMkLst>
        </pc:spChg>
        <pc:spChg chg="del">
          <ac:chgData name="Kevin Koch" userId="e9b403a4c599b649" providerId="LiveId" clId="{118940CE-A677-4671-9EDE-8B5FE35FEA85}" dt="2018-05-24T14:06:38.744" v="13026" actId="478"/>
          <ac:spMkLst>
            <pc:docMk/>
            <pc:sldMk cId="1799813138" sldId="400"/>
            <ac:spMk id="16" creationId="{05F14953-D271-4E1A-8168-118E3F72943E}"/>
          </ac:spMkLst>
        </pc:spChg>
        <pc:spChg chg="add mod">
          <ac:chgData name="Kevin Koch" userId="e9b403a4c599b649" providerId="LiveId" clId="{118940CE-A677-4671-9EDE-8B5FE35FEA85}" dt="2018-05-24T14:25:28.020" v="14418" actId="403"/>
          <ac:spMkLst>
            <pc:docMk/>
            <pc:sldMk cId="1799813138" sldId="400"/>
            <ac:spMk id="21" creationId="{0E32E6B2-D35C-476C-990D-81E77AF921BC}"/>
          </ac:spMkLst>
        </pc:spChg>
        <pc:spChg chg="add del mod">
          <ac:chgData name="Kevin Koch" userId="e9b403a4c599b649" providerId="LiveId" clId="{118940CE-A677-4671-9EDE-8B5FE35FEA85}" dt="2018-05-24T14:25:28.020" v="14418" actId="403"/>
          <ac:spMkLst>
            <pc:docMk/>
            <pc:sldMk cId="1799813138" sldId="400"/>
            <ac:spMk id="22" creationId="{02325411-B3DE-4EAB-8B81-A0D25BC9CC56}"/>
          </ac:spMkLst>
        </pc:spChg>
        <pc:spChg chg="add del mod">
          <ac:chgData name="Kevin Koch" userId="e9b403a4c599b649" providerId="LiveId" clId="{118940CE-A677-4671-9EDE-8B5FE35FEA85}" dt="2018-05-24T14:25:09.039" v="13929" actId="790"/>
          <ac:spMkLst>
            <pc:docMk/>
            <pc:sldMk cId="1799813138" sldId="400"/>
            <ac:spMk id="23" creationId="{1748A052-4351-4105-B68F-BAC7669C8342}"/>
          </ac:spMkLst>
        </pc:spChg>
        <pc:spChg chg="del">
          <ac:chgData name="Kevin Koch" userId="e9b403a4c599b649" providerId="LiveId" clId="{118940CE-A677-4671-9EDE-8B5FE35FEA85}" dt="2018-05-24T14:06:25.120" v="13022" actId="478"/>
          <ac:spMkLst>
            <pc:docMk/>
            <pc:sldMk cId="1799813138" sldId="400"/>
            <ac:spMk id="24" creationId="{7E40812F-B32C-4FDD-8DB7-FCC6885CEDB6}"/>
          </ac:spMkLst>
        </pc:spChg>
        <pc:spChg chg="add mod">
          <ac:chgData name="Kevin Koch" userId="e9b403a4c599b649" providerId="LiveId" clId="{118940CE-A677-4671-9EDE-8B5FE35FEA85}" dt="2018-05-24T14:25:09.043" v="13931" actId="790"/>
          <ac:spMkLst>
            <pc:docMk/>
            <pc:sldMk cId="1799813138" sldId="400"/>
            <ac:spMk id="25" creationId="{F0378EB2-D3BE-4FA0-B6F2-209D52BFCE71}"/>
          </ac:spMkLst>
        </pc:spChg>
        <pc:spChg chg="add mod">
          <ac:chgData name="Kevin Koch" userId="e9b403a4c599b649" providerId="LiveId" clId="{118940CE-A677-4671-9EDE-8B5FE35FEA85}" dt="2018-05-24T14:27:52.036" v="14604" actId="20577"/>
          <ac:spMkLst>
            <pc:docMk/>
            <pc:sldMk cId="1799813138" sldId="400"/>
            <ac:spMk id="26" creationId="{787ACABA-6B7F-4C6E-A453-12F5FD10C89D}"/>
          </ac:spMkLst>
        </pc:spChg>
        <pc:spChg chg="mod">
          <ac:chgData name="Kevin Koch" userId="e9b403a4c599b649" providerId="LiveId" clId="{118940CE-A677-4671-9EDE-8B5FE35FEA85}" dt="2018-05-24T14:25:09.036" v="13927" actId="790"/>
          <ac:spMkLst>
            <pc:docMk/>
            <pc:sldMk cId="1799813138" sldId="400"/>
            <ac:spMk id="27" creationId="{60E0948B-E186-4AE8-A7C8-4D714B0827DC}"/>
          </ac:spMkLst>
        </pc:spChg>
        <pc:spChg chg="add mod">
          <ac:chgData name="Kevin Koch" userId="e9b403a4c599b649" providerId="LiveId" clId="{118940CE-A677-4671-9EDE-8B5FE35FEA85}" dt="2018-05-24T15:12:00.880" v="15594" actId="20577"/>
          <ac:spMkLst>
            <pc:docMk/>
            <pc:sldMk cId="1799813138" sldId="400"/>
            <ac:spMk id="28" creationId="{557344A1-544F-44F0-8F79-0FBCFB51A530}"/>
          </ac:spMkLst>
        </pc:spChg>
        <pc:spChg chg="add mod">
          <ac:chgData name="Kevin Koch" userId="e9b403a4c599b649" providerId="LiveId" clId="{118940CE-A677-4671-9EDE-8B5FE35FEA85}" dt="2018-05-24T14:27:53.292" v="14605" actId="20577"/>
          <ac:spMkLst>
            <pc:docMk/>
            <pc:sldMk cId="1799813138" sldId="400"/>
            <ac:spMk id="29" creationId="{189C37DA-F832-4806-845C-4F0CCC5FCAE6}"/>
          </ac:spMkLst>
        </pc:spChg>
        <pc:spChg chg="add mod">
          <ac:chgData name="Kevin Koch" userId="e9b403a4c599b649" providerId="LiveId" clId="{118940CE-A677-4671-9EDE-8B5FE35FEA85}" dt="2018-05-24T14:26:37.255" v="14443" actId="1036"/>
          <ac:spMkLst>
            <pc:docMk/>
            <pc:sldMk cId="1799813138" sldId="400"/>
            <ac:spMk id="30" creationId="{B4A0C612-8367-439F-B2DB-6CB77AC3A04F}"/>
          </ac:spMkLst>
        </pc:spChg>
        <pc:spChg chg="add del mod">
          <ac:chgData name="Kevin Koch" userId="e9b403a4c599b649" providerId="LiveId" clId="{118940CE-A677-4671-9EDE-8B5FE35FEA85}" dt="2018-05-24T14:13:57.695" v="13631" actId="478"/>
          <ac:spMkLst>
            <pc:docMk/>
            <pc:sldMk cId="1799813138" sldId="400"/>
            <ac:spMk id="31" creationId="{11646C70-AD36-408E-993A-1BEBCCD09FC1}"/>
          </ac:spMkLst>
        </pc:spChg>
        <pc:spChg chg="add del mod">
          <ac:chgData name="Kevin Koch" userId="e9b403a4c599b649" providerId="LiveId" clId="{118940CE-A677-4671-9EDE-8B5FE35FEA85}" dt="2018-05-24T14:13:57.695" v="13631" actId="478"/>
          <ac:spMkLst>
            <pc:docMk/>
            <pc:sldMk cId="1799813138" sldId="400"/>
            <ac:spMk id="32" creationId="{3900D1AF-1E70-4515-917E-47A052B4DC95}"/>
          </ac:spMkLst>
        </pc:spChg>
        <pc:spChg chg="add mod">
          <ac:chgData name="Kevin Koch" userId="e9b403a4c599b649" providerId="LiveId" clId="{118940CE-A677-4671-9EDE-8B5FE35FEA85}" dt="2018-05-24T14:28:19.064" v="14621" actId="164"/>
          <ac:spMkLst>
            <pc:docMk/>
            <pc:sldMk cId="1799813138" sldId="400"/>
            <ac:spMk id="34" creationId="{75E71A6C-D498-4DD6-99EA-FB58673E301C}"/>
          </ac:spMkLst>
        </pc:spChg>
        <pc:spChg chg="add mod">
          <ac:chgData name="Kevin Koch" userId="e9b403a4c599b649" providerId="LiveId" clId="{118940CE-A677-4671-9EDE-8B5FE35FEA85}" dt="2018-05-24T14:28:19.064" v="14621" actId="164"/>
          <ac:spMkLst>
            <pc:docMk/>
            <pc:sldMk cId="1799813138" sldId="400"/>
            <ac:spMk id="35" creationId="{7760CAC5-1822-4B3A-8FB3-B9B12DEB80E1}"/>
          </ac:spMkLst>
        </pc:spChg>
        <pc:grpChg chg="del">
          <ac:chgData name="Kevin Koch" userId="e9b403a4c599b649" providerId="LiveId" clId="{118940CE-A677-4671-9EDE-8B5FE35FEA85}" dt="2018-05-24T14:08:06.011" v="13119" actId="478"/>
          <ac:grpSpMkLst>
            <pc:docMk/>
            <pc:sldMk cId="1799813138" sldId="400"/>
            <ac:grpSpMk id="3" creationId="{C11388DE-0F9B-4B98-B64B-25EA817306D0}"/>
          </ac:grpSpMkLst>
        </pc:grpChg>
        <pc:grpChg chg="del">
          <ac:chgData name="Kevin Koch" userId="e9b403a4c599b649" providerId="LiveId" clId="{118940CE-A677-4671-9EDE-8B5FE35FEA85}" dt="2018-05-24T14:08:06.011" v="13119" actId="478"/>
          <ac:grpSpMkLst>
            <pc:docMk/>
            <pc:sldMk cId="1799813138" sldId="400"/>
            <ac:grpSpMk id="7" creationId="{C2FBBFD6-DE9D-4872-81C8-CD6205CEBF59}"/>
          </ac:grpSpMkLst>
        </pc:grpChg>
        <pc:grpChg chg="add mod topLvl">
          <ac:chgData name="Kevin Koch" userId="e9b403a4c599b649" providerId="LiveId" clId="{118940CE-A677-4671-9EDE-8B5FE35FEA85}" dt="2018-05-24T14:28:28.111" v="14637" actId="1035"/>
          <ac:grpSpMkLst>
            <pc:docMk/>
            <pc:sldMk cId="1799813138" sldId="400"/>
            <ac:grpSpMk id="9" creationId="{50BD869F-5CC3-41CA-825C-18720E3AAA4B}"/>
          </ac:grpSpMkLst>
        </pc:grpChg>
        <pc:grpChg chg="add mod topLvl">
          <ac:chgData name="Kevin Koch" userId="e9b403a4c599b649" providerId="LiveId" clId="{118940CE-A677-4671-9EDE-8B5FE35FEA85}" dt="2018-05-24T14:28:28.111" v="14637" actId="1035"/>
          <ac:grpSpMkLst>
            <pc:docMk/>
            <pc:sldMk cId="1799813138" sldId="400"/>
            <ac:grpSpMk id="12" creationId="{279E50E0-7D3B-4505-A214-094BD49DF948}"/>
          </ac:grpSpMkLst>
        </pc:grpChg>
        <pc:grpChg chg="add mod topLvl">
          <ac:chgData name="Kevin Koch" userId="e9b403a4c599b649" providerId="LiveId" clId="{118940CE-A677-4671-9EDE-8B5FE35FEA85}" dt="2018-05-24T14:28:28.111" v="14637" actId="1035"/>
          <ac:grpSpMkLst>
            <pc:docMk/>
            <pc:sldMk cId="1799813138" sldId="400"/>
            <ac:grpSpMk id="19" creationId="{6B72A137-B493-40C2-A565-A5A3AE142344}"/>
          </ac:grpSpMkLst>
        </pc:grpChg>
        <pc:grpChg chg="add mod topLvl">
          <ac:chgData name="Kevin Koch" userId="e9b403a4c599b649" providerId="LiveId" clId="{118940CE-A677-4671-9EDE-8B5FE35FEA85}" dt="2018-05-24T14:28:28.111" v="14637" actId="1035"/>
          <ac:grpSpMkLst>
            <pc:docMk/>
            <pc:sldMk cId="1799813138" sldId="400"/>
            <ac:grpSpMk id="20" creationId="{D21DBF14-7DB3-4333-8C16-2CB78CB60A21}"/>
          </ac:grpSpMkLst>
        </pc:grpChg>
        <pc:grpChg chg="add del mod">
          <ac:chgData name="Kevin Koch" userId="e9b403a4c599b649" providerId="LiveId" clId="{118940CE-A677-4671-9EDE-8B5FE35FEA85}" dt="2018-05-24T14:28:11.865" v="14620" actId="165"/>
          <ac:grpSpMkLst>
            <pc:docMk/>
            <pc:sldMk cId="1799813138" sldId="400"/>
            <ac:grpSpMk id="33" creationId="{8F87EE0B-BD80-493B-ACC5-D2BAD6462EFF}"/>
          </ac:grpSpMkLst>
        </pc:grpChg>
        <pc:grpChg chg="add mod">
          <ac:chgData name="Kevin Koch" userId="e9b403a4c599b649" providerId="LiveId" clId="{118940CE-A677-4671-9EDE-8B5FE35FEA85}" dt="2018-05-24T14:28:28.111" v="14637" actId="1035"/>
          <ac:grpSpMkLst>
            <pc:docMk/>
            <pc:sldMk cId="1799813138" sldId="400"/>
            <ac:grpSpMk id="36" creationId="{EE842CF2-C330-4677-96E1-AC9334652737}"/>
          </ac:grpSpMkLst>
        </pc:grpChg>
        <pc:graphicFrameChg chg="mod">
          <ac:chgData name="Kevin Koch" userId="e9b403a4c599b649" providerId="LiveId" clId="{118940CE-A677-4671-9EDE-8B5FE35FEA85}" dt="2018-05-24T14:09:14.910" v="13199" actId="20577"/>
          <ac:graphicFrameMkLst>
            <pc:docMk/>
            <pc:sldMk cId="1799813138" sldId="400"/>
            <ac:graphicFrameMk id="6" creationId="{BA6652B3-71AD-4293-9209-1A5482BE711A}"/>
          </ac:graphicFrameMkLst>
        </pc:graphicFrameChg>
        <pc:picChg chg="del">
          <ac:chgData name="Kevin Koch" userId="e9b403a4c599b649" providerId="LiveId" clId="{118940CE-A677-4671-9EDE-8B5FE35FEA85}" dt="2018-05-24T14:06:12.245" v="13018" actId="478"/>
          <ac:picMkLst>
            <pc:docMk/>
            <pc:sldMk cId="1799813138" sldId="400"/>
            <ac:picMk id="10" creationId="{C27DB4D1-A273-4957-B87C-7F5454DBAF94}"/>
          </ac:picMkLst>
        </pc:picChg>
      </pc:sldChg>
      <pc:sldChg chg="addSp delSp modSp add">
        <pc:chgData name="Kevin Koch" userId="e9b403a4c599b649" providerId="LiveId" clId="{118940CE-A677-4671-9EDE-8B5FE35FEA85}" dt="2018-05-24T15:11:10.480" v="15571" actId="207"/>
        <pc:sldMkLst>
          <pc:docMk/>
          <pc:sldMk cId="2177675397" sldId="401"/>
        </pc:sldMkLst>
        <pc:spChg chg="add del mod">
          <ac:chgData name="Kevin Koch" userId="e9b403a4c599b649" providerId="LiveId" clId="{118940CE-A677-4671-9EDE-8B5FE35FEA85}" dt="2018-05-24T15:10:57.286" v="15559" actId="478"/>
          <ac:spMkLst>
            <pc:docMk/>
            <pc:sldMk cId="2177675397" sldId="401"/>
            <ac:spMk id="4" creationId="{6BF45E03-0D9F-4967-8035-1DBC9541A7D2}"/>
          </ac:spMkLst>
        </pc:spChg>
        <pc:spChg chg="del">
          <ac:chgData name="Kevin Koch" userId="e9b403a4c599b649" providerId="LiveId" clId="{118940CE-A677-4671-9EDE-8B5FE35FEA85}" dt="2018-05-24T15:06:33.454" v="14989" actId="478"/>
          <ac:spMkLst>
            <pc:docMk/>
            <pc:sldMk cId="2177675397" sldId="401"/>
            <ac:spMk id="26" creationId="{B15F0992-B9DB-493D-A527-33B175F552CB}"/>
          </ac:spMkLst>
        </pc:spChg>
        <pc:graphicFrameChg chg="add mod modGraphic">
          <ac:chgData name="Kevin Koch" userId="e9b403a4c599b649" providerId="LiveId" clId="{118940CE-A677-4671-9EDE-8B5FE35FEA85}" dt="2018-05-24T15:11:10.480" v="15571" actId="207"/>
          <ac:graphicFrameMkLst>
            <pc:docMk/>
            <pc:sldMk cId="2177675397" sldId="401"/>
            <ac:graphicFrameMk id="6" creationId="{2522F32F-0ECC-4BF9-B12E-42862B76FC31}"/>
          </ac:graphicFrameMkLst>
        </pc:graphicFrameChg>
      </pc:sldChg>
      <pc:sldChg chg="addSp delSp modSp add">
        <pc:chgData name="Kevin Koch" userId="e9b403a4c599b649" providerId="LiveId" clId="{118940CE-A677-4671-9EDE-8B5FE35FEA85}" dt="2018-05-25T13:20:32.407" v="15873" actId="1076"/>
        <pc:sldMkLst>
          <pc:docMk/>
          <pc:sldMk cId="2878130550" sldId="402"/>
        </pc:sldMkLst>
        <pc:spChg chg="add mod">
          <ac:chgData name="Kevin Koch" userId="e9b403a4c599b649" providerId="LiveId" clId="{118940CE-A677-4671-9EDE-8B5FE35FEA85}" dt="2018-05-25T13:20:32.407" v="15873" actId="1076"/>
          <ac:spMkLst>
            <pc:docMk/>
            <pc:sldMk cId="2878130550" sldId="402"/>
            <ac:spMk id="9" creationId="{3DD14A3F-0486-44E8-A5F7-3662ADF2FD30}"/>
          </ac:spMkLst>
        </pc:spChg>
        <pc:graphicFrameChg chg="del">
          <ac:chgData name="Kevin Koch" userId="e9b403a4c599b649" providerId="LiveId" clId="{118940CE-A677-4671-9EDE-8B5FE35FEA85}" dt="2018-05-25T13:19:47.761" v="15850" actId="478"/>
          <ac:graphicFrameMkLst>
            <pc:docMk/>
            <pc:sldMk cId="2878130550" sldId="402"/>
            <ac:graphicFrameMk id="6" creationId="{2522F32F-0ECC-4BF9-B12E-42862B76FC31}"/>
          </ac:graphicFrameMkLst>
        </pc:graphicFrameChg>
        <pc:picChg chg="add mod">
          <ac:chgData name="Kevin Koch" userId="e9b403a4c599b649" providerId="LiveId" clId="{118940CE-A677-4671-9EDE-8B5FE35FEA85}" dt="2018-05-25T13:20:03.789" v="15864" actId="1035"/>
          <ac:picMkLst>
            <pc:docMk/>
            <pc:sldMk cId="2878130550" sldId="402"/>
            <ac:picMk id="4" creationId="{F9FFF79F-B4FA-492A-AFBE-02B61C08CBEF}"/>
          </ac:picMkLst>
        </pc:picChg>
      </pc:sldChg>
      <pc:sldMasterChg chg="modSldLayout">
        <pc:chgData name="Kevin Koch" userId="e9b403a4c599b649" providerId="LiveId" clId="{118940CE-A677-4671-9EDE-8B5FE35FEA85}" dt="2018-05-24T14:25:09.673" v="14407" actId="790"/>
        <pc:sldMasterMkLst>
          <pc:docMk/>
          <pc:sldMasterMk cId="774220928" sldId="2147483672"/>
        </pc:sldMasterMkLst>
        <pc:sldLayoutChg chg="modSp">
          <pc:chgData name="Kevin Koch" userId="e9b403a4c599b649" providerId="LiveId" clId="{118940CE-A677-4671-9EDE-8B5FE35FEA85}" dt="2018-05-24T14:25:09.673" v="14407" actId="790"/>
          <pc:sldLayoutMkLst>
            <pc:docMk/>
            <pc:sldMasterMk cId="774220928" sldId="2147483672"/>
            <pc:sldLayoutMk cId="1935971876" sldId="2147483673"/>
          </pc:sldLayoutMkLst>
          <pc:spChg chg="mod">
            <ac:chgData name="Kevin Koch" userId="e9b403a4c599b649" providerId="LiveId" clId="{118940CE-A677-4671-9EDE-8B5FE35FEA85}" dt="2018-05-24T14:25:09.665" v="14403" actId="790"/>
            <ac:spMkLst>
              <pc:docMk/>
              <pc:sldMasterMk cId="774220928" sldId="2147483672"/>
              <pc:sldLayoutMk cId="1935971876" sldId="2147483673"/>
              <ac:spMk id="6" creationId="{0616A181-505B-4298-A28F-5018AE058AD9}"/>
            </ac:spMkLst>
          </pc:spChg>
          <pc:spChg chg="mod">
            <ac:chgData name="Kevin Koch" userId="e9b403a4c599b649" providerId="LiveId" clId="{118940CE-A677-4671-9EDE-8B5FE35FEA85}" dt="2018-05-24T14:25:09.663" v="14401" actId="790"/>
            <ac:spMkLst>
              <pc:docMk/>
              <pc:sldMasterMk cId="774220928" sldId="2147483672"/>
              <pc:sldLayoutMk cId="1935971876" sldId="2147483673"/>
              <ac:spMk id="7" creationId="{00000000-0000-0000-0000-000000000000}"/>
            </ac:spMkLst>
          </pc:spChg>
          <pc:spChg chg="mod">
            <ac:chgData name="Kevin Koch" userId="e9b403a4c599b649" providerId="LiveId" clId="{118940CE-A677-4671-9EDE-8B5FE35FEA85}" dt="2018-05-24T14:25:09.666" v="14404" actId="790"/>
            <ac:spMkLst>
              <pc:docMk/>
              <pc:sldMasterMk cId="774220928" sldId="2147483672"/>
              <pc:sldLayoutMk cId="1935971876" sldId="2147483673"/>
              <ac:spMk id="8" creationId="{1EEA486D-ACD5-46C2-880B-602A4E9A3390}"/>
            </ac:spMkLst>
          </pc:spChg>
          <pc:spChg chg="mod">
            <ac:chgData name="Kevin Koch" userId="e9b403a4c599b649" providerId="LiveId" clId="{118940CE-A677-4671-9EDE-8B5FE35FEA85}" dt="2018-05-24T14:25:09.668" v="14405" actId="790"/>
            <ac:spMkLst>
              <pc:docMk/>
              <pc:sldMasterMk cId="774220928" sldId="2147483672"/>
              <pc:sldLayoutMk cId="1935971876" sldId="2147483673"/>
              <ac:spMk id="9" creationId="{4511400C-A097-4D82-A6FC-A1E96006EB0A}"/>
            </ac:spMkLst>
          </pc:spChg>
          <pc:spChg chg="mod">
            <ac:chgData name="Kevin Koch" userId="e9b403a4c599b649" providerId="LiveId" clId="{118940CE-A677-4671-9EDE-8B5FE35FEA85}" dt="2018-05-24T14:25:09.670" v="14406" actId="790"/>
            <ac:spMkLst>
              <pc:docMk/>
              <pc:sldMasterMk cId="774220928" sldId="2147483672"/>
              <pc:sldLayoutMk cId="1935971876" sldId="2147483673"/>
              <ac:spMk id="10" creationId="{C44A1E0D-8AD6-4B91-BD7C-18FF46C9E9C8}"/>
            </ac:spMkLst>
          </pc:spChg>
          <pc:spChg chg="mod">
            <ac:chgData name="Kevin Koch" userId="e9b403a4c599b649" providerId="LiveId" clId="{118940CE-A677-4671-9EDE-8B5FE35FEA85}" dt="2018-05-24T14:25:09.660" v="14399" actId="790"/>
            <ac:spMkLst>
              <pc:docMk/>
              <pc:sldMasterMk cId="774220928" sldId="2147483672"/>
              <pc:sldLayoutMk cId="1935971876" sldId="2147483673"/>
              <ac:spMk id="11" creationId="{00000000-0000-0000-0000-000000000000}"/>
            </ac:spMkLst>
          </pc:spChg>
          <pc:spChg chg="mod">
            <ac:chgData name="Kevin Koch" userId="e9b403a4c599b649" providerId="LiveId" clId="{118940CE-A677-4671-9EDE-8B5FE35FEA85}" dt="2018-05-24T14:25:09.673" v="14407" actId="790"/>
            <ac:spMkLst>
              <pc:docMk/>
              <pc:sldMasterMk cId="774220928" sldId="2147483672"/>
              <pc:sldLayoutMk cId="1935971876" sldId="2147483673"/>
              <ac:spMk id="12" creationId="{09289835-5530-4A65-8022-2003F8A352B6}"/>
            </ac:spMkLst>
          </pc:spChg>
          <pc:spChg chg="mod">
            <ac:chgData name="Kevin Koch" userId="e9b403a4c599b649" providerId="LiveId" clId="{118940CE-A677-4671-9EDE-8B5FE35FEA85}" dt="2018-05-24T14:25:09.662" v="14400" actId="790"/>
            <ac:spMkLst>
              <pc:docMk/>
              <pc:sldMasterMk cId="774220928" sldId="2147483672"/>
              <pc:sldLayoutMk cId="1935971876" sldId="2147483673"/>
              <ac:spMk id="16" creationId="{00000000-0000-0000-0000-000000000000}"/>
            </ac:spMkLst>
          </pc:spChg>
          <pc:spChg chg="mod">
            <ac:chgData name="Kevin Koch" userId="e9b403a4c599b649" providerId="LiveId" clId="{118940CE-A677-4671-9EDE-8B5FE35FEA85}" dt="2018-05-24T14:25:09.664" v="14402" actId="790"/>
            <ac:spMkLst>
              <pc:docMk/>
              <pc:sldMasterMk cId="774220928" sldId="2147483672"/>
              <pc:sldLayoutMk cId="1935971876" sldId="2147483673"/>
              <ac:spMk id="17" creationId="{00000000-0000-0000-0000-000000000000}"/>
            </ac:spMkLst>
          </pc:spChg>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Kevin%20Koch\Documents\MT\mt_code\akre-server-mongo\data\results\results_analyzed.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Users\Kevin%20Koch\Documents\MT\mt_code\akre-server-mongo\data\results\results_analyzed.xlsx" TargetMode="Externa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4.xml.rels><?xml version="1.0" encoding="UTF-8" standalone="yes"?>
<Relationships xmlns="http://schemas.openxmlformats.org/package/2006/relationships"><Relationship Id="rId3" Type="http://schemas.openxmlformats.org/officeDocument/2006/relationships/oleObject" Target="Mappe1"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551261746046692"/>
          <c:y val="1.8331059389731865E-2"/>
          <c:w val="0.79185775629683053"/>
          <c:h val="0.71311541308136306"/>
        </c:manualLayout>
      </c:layout>
      <c:lineChart>
        <c:grouping val="standard"/>
        <c:varyColors val="0"/>
        <c:ser>
          <c:idx val="0"/>
          <c:order val="0"/>
          <c:tx>
            <c:strRef>
              <c:f>'SPARK Best'!$A$2</c:f>
              <c:strCache>
                <c:ptCount val="1"/>
                <c:pt idx="0">
                  <c:v>Concept - 50%</c:v>
                </c:pt>
              </c:strCache>
            </c:strRef>
          </c:tx>
          <c:spPr>
            <a:ln w="22225" cap="rnd">
              <a:solidFill>
                <a:schemeClr val="accent1"/>
              </a:solidFill>
              <a:round/>
            </a:ln>
            <a:effectLst/>
          </c:spPr>
          <c:marker>
            <c:symbol val="diamond"/>
            <c:size val="6"/>
            <c:spPr>
              <a:solidFill>
                <a:schemeClr val="accent1"/>
              </a:solidFill>
              <a:ln w="9525">
                <a:solidFill>
                  <a:schemeClr val="accent1"/>
                </a:solidFill>
                <a:round/>
              </a:ln>
              <a:effectLst/>
            </c:spPr>
          </c:marker>
          <c:cat>
            <c:strRef>
              <c:f>'SPARK Best'!$B$1:$P$1</c:f>
              <c:strCache>
                <c:ptCount val="8"/>
                <c:pt idx="0">
                  <c:v>P@2</c:v>
                </c:pt>
                <c:pt idx="1">
                  <c:v>P@4</c:v>
                </c:pt>
                <c:pt idx="2">
                  <c:v>P@6</c:v>
                </c:pt>
                <c:pt idx="3">
                  <c:v>P@8</c:v>
                </c:pt>
                <c:pt idx="4">
                  <c:v>P@12</c:v>
                </c:pt>
                <c:pt idx="5">
                  <c:v>P@16</c:v>
                </c:pt>
                <c:pt idx="6">
                  <c:v>P@24</c:v>
                </c:pt>
                <c:pt idx="7">
                  <c:v>P@30</c:v>
                </c:pt>
              </c:strCache>
            </c:strRef>
          </c:cat>
          <c:val>
            <c:numRef>
              <c:f>'SPARK Best'!$B$2:$P$2</c:f>
              <c:numCache>
                <c:formatCode>0.00</c:formatCode>
                <c:ptCount val="8"/>
                <c:pt idx="0">
                  <c:v>17.857142857142801</c:v>
                </c:pt>
                <c:pt idx="1">
                  <c:v>36.160714285714199</c:v>
                </c:pt>
                <c:pt idx="2">
                  <c:v>42.857142857142797</c:v>
                </c:pt>
                <c:pt idx="3">
                  <c:v>49.107142857142797</c:v>
                </c:pt>
                <c:pt idx="4">
                  <c:v>54.017857142857096</c:v>
                </c:pt>
                <c:pt idx="5">
                  <c:v>55.803571428571395</c:v>
                </c:pt>
                <c:pt idx="6">
                  <c:v>58.928571428571395</c:v>
                </c:pt>
                <c:pt idx="7">
                  <c:v>64.285714285714207</c:v>
                </c:pt>
              </c:numCache>
            </c:numRef>
          </c:val>
          <c:smooth val="0"/>
          <c:extLst>
            <c:ext xmlns:c16="http://schemas.microsoft.com/office/drawing/2014/chart" uri="{C3380CC4-5D6E-409C-BE32-E72D297353CC}">
              <c16:uniqueId val="{00000000-5C61-488B-ACCA-895FB2DE3DCB}"/>
            </c:ext>
          </c:extLst>
        </c:ser>
        <c:ser>
          <c:idx val="1"/>
          <c:order val="1"/>
          <c:tx>
            <c:strRef>
              <c:f>'SPARK Best'!$A$3</c:f>
              <c:strCache>
                <c:ptCount val="1"/>
                <c:pt idx="0">
                  <c:v>Decrease - 40%</c:v>
                </c:pt>
              </c:strCache>
            </c:strRef>
          </c:tx>
          <c:spPr>
            <a:ln w="22225" cap="rnd">
              <a:solidFill>
                <a:schemeClr val="accent2"/>
              </a:solidFill>
              <a:round/>
            </a:ln>
            <a:effectLst/>
          </c:spPr>
          <c:marker>
            <c:symbol val="square"/>
            <c:size val="6"/>
            <c:spPr>
              <a:solidFill>
                <a:schemeClr val="accent2"/>
              </a:solidFill>
              <a:ln w="9525">
                <a:solidFill>
                  <a:schemeClr val="accent2"/>
                </a:solidFill>
                <a:round/>
              </a:ln>
              <a:effectLst/>
            </c:spPr>
          </c:marker>
          <c:cat>
            <c:strRef>
              <c:f>'SPARK Best'!$B$1:$P$1</c:f>
              <c:strCache>
                <c:ptCount val="8"/>
                <c:pt idx="0">
                  <c:v>P@2</c:v>
                </c:pt>
                <c:pt idx="1">
                  <c:v>P@4</c:v>
                </c:pt>
                <c:pt idx="2">
                  <c:v>P@6</c:v>
                </c:pt>
                <c:pt idx="3">
                  <c:v>P@8</c:v>
                </c:pt>
                <c:pt idx="4">
                  <c:v>P@12</c:v>
                </c:pt>
                <c:pt idx="5">
                  <c:v>P@16</c:v>
                </c:pt>
                <c:pt idx="6">
                  <c:v>P@24</c:v>
                </c:pt>
                <c:pt idx="7">
                  <c:v>P@30</c:v>
                </c:pt>
              </c:strCache>
            </c:strRef>
          </c:cat>
          <c:val>
            <c:numRef>
              <c:f>'SPARK Best'!$B$3:$P$3</c:f>
              <c:numCache>
                <c:formatCode>0.00</c:formatCode>
                <c:ptCount val="8"/>
                <c:pt idx="0">
                  <c:v>18.215613382899601</c:v>
                </c:pt>
                <c:pt idx="1">
                  <c:v>33.457249070631903</c:v>
                </c:pt>
                <c:pt idx="2">
                  <c:v>41.263940520445999</c:v>
                </c:pt>
                <c:pt idx="3">
                  <c:v>52.788104089219303</c:v>
                </c:pt>
                <c:pt idx="4">
                  <c:v>57.620817843866099</c:v>
                </c:pt>
                <c:pt idx="5">
                  <c:v>59.107806691449802</c:v>
                </c:pt>
                <c:pt idx="6">
                  <c:v>62.081784386617102</c:v>
                </c:pt>
                <c:pt idx="7">
                  <c:v>62.825278810408903</c:v>
                </c:pt>
              </c:numCache>
            </c:numRef>
          </c:val>
          <c:smooth val="0"/>
          <c:extLst>
            <c:ext xmlns:c16="http://schemas.microsoft.com/office/drawing/2014/chart" uri="{C3380CC4-5D6E-409C-BE32-E72D297353CC}">
              <c16:uniqueId val="{00000001-5C61-488B-ACCA-895FB2DE3DCB}"/>
            </c:ext>
          </c:extLst>
        </c:ser>
        <c:ser>
          <c:idx val="2"/>
          <c:order val="2"/>
          <c:tx>
            <c:strRef>
              <c:f>'SPARK Best'!$A$4</c:f>
              <c:strCache>
                <c:ptCount val="1"/>
                <c:pt idx="0">
                  <c:v>LSA - 60%</c:v>
                </c:pt>
              </c:strCache>
            </c:strRef>
          </c:tx>
          <c:spPr>
            <a:ln w="22225" cap="rnd">
              <a:solidFill>
                <a:schemeClr val="accent3"/>
              </a:solidFill>
              <a:round/>
            </a:ln>
            <a:effectLst/>
          </c:spPr>
          <c:marker>
            <c:symbol val="triangle"/>
            <c:size val="6"/>
            <c:spPr>
              <a:solidFill>
                <a:schemeClr val="accent3"/>
              </a:solidFill>
              <a:ln w="9525">
                <a:solidFill>
                  <a:schemeClr val="accent3"/>
                </a:solidFill>
                <a:round/>
              </a:ln>
              <a:effectLst/>
            </c:spPr>
          </c:marker>
          <c:cat>
            <c:strRef>
              <c:f>'SPARK Best'!$B$1:$P$1</c:f>
              <c:strCache>
                <c:ptCount val="8"/>
                <c:pt idx="0">
                  <c:v>P@2</c:v>
                </c:pt>
                <c:pt idx="1">
                  <c:v>P@4</c:v>
                </c:pt>
                <c:pt idx="2">
                  <c:v>P@6</c:v>
                </c:pt>
                <c:pt idx="3">
                  <c:v>P@8</c:v>
                </c:pt>
                <c:pt idx="4">
                  <c:v>P@12</c:v>
                </c:pt>
                <c:pt idx="5">
                  <c:v>P@16</c:v>
                </c:pt>
                <c:pt idx="6">
                  <c:v>P@24</c:v>
                </c:pt>
                <c:pt idx="7">
                  <c:v>P@30</c:v>
                </c:pt>
              </c:strCache>
            </c:strRef>
          </c:cat>
          <c:val>
            <c:numRef>
              <c:f>'SPARK Best'!$B$4:$P$4</c:f>
              <c:numCache>
                <c:formatCode>0.00</c:formatCode>
                <c:ptCount val="8"/>
                <c:pt idx="0">
                  <c:v>21.599618202745535</c:v>
                </c:pt>
                <c:pt idx="1">
                  <c:v>35.06358608685872</c:v>
                </c:pt>
                <c:pt idx="2">
                  <c:v>40.88880154964766</c:v>
                </c:pt>
                <c:pt idx="3">
                  <c:v>47.014401617023644</c:v>
                </c:pt>
                <c:pt idx="4">
                  <c:v>52.222003874119061</c:v>
                </c:pt>
                <c:pt idx="5">
                  <c:v>55.975407765082416</c:v>
                </c:pt>
                <c:pt idx="6">
                  <c:v>61.584458605878368</c:v>
                </c:pt>
                <c:pt idx="7">
                  <c:v>63.785407484349278</c:v>
                </c:pt>
              </c:numCache>
            </c:numRef>
          </c:val>
          <c:smooth val="0"/>
          <c:extLst>
            <c:ext xmlns:c16="http://schemas.microsoft.com/office/drawing/2014/chart" uri="{C3380CC4-5D6E-409C-BE32-E72D297353CC}">
              <c16:uniqueId val="{00000002-5C61-488B-ACCA-895FB2DE3DCB}"/>
            </c:ext>
          </c:extLst>
        </c:ser>
        <c:ser>
          <c:idx val="3"/>
          <c:order val="3"/>
          <c:tx>
            <c:strRef>
              <c:f>'SPARK Best'!$A$5</c:f>
              <c:strCache>
                <c:ptCount val="1"/>
                <c:pt idx="0">
                  <c:v>LDA - 60%</c:v>
                </c:pt>
              </c:strCache>
            </c:strRef>
          </c:tx>
          <c:spPr>
            <a:ln w="22225" cap="rnd">
              <a:solidFill>
                <a:schemeClr val="accent4"/>
              </a:solidFill>
              <a:round/>
            </a:ln>
            <a:effectLst/>
          </c:spPr>
          <c:marker>
            <c:symbol val="x"/>
            <c:size val="6"/>
            <c:spPr>
              <a:noFill/>
              <a:ln w="9525">
                <a:solidFill>
                  <a:schemeClr val="accent4"/>
                </a:solidFill>
                <a:round/>
              </a:ln>
              <a:effectLst/>
            </c:spPr>
          </c:marker>
          <c:cat>
            <c:strRef>
              <c:f>'SPARK Best'!$B$1:$P$1</c:f>
              <c:strCache>
                <c:ptCount val="8"/>
                <c:pt idx="0">
                  <c:v>P@2</c:v>
                </c:pt>
                <c:pt idx="1">
                  <c:v>P@4</c:v>
                </c:pt>
                <c:pt idx="2">
                  <c:v>P@6</c:v>
                </c:pt>
                <c:pt idx="3">
                  <c:v>P@8</c:v>
                </c:pt>
                <c:pt idx="4">
                  <c:v>P@12</c:v>
                </c:pt>
                <c:pt idx="5">
                  <c:v>P@16</c:v>
                </c:pt>
                <c:pt idx="6">
                  <c:v>P@24</c:v>
                </c:pt>
                <c:pt idx="7">
                  <c:v>P@30</c:v>
                </c:pt>
              </c:strCache>
            </c:strRef>
          </c:cat>
          <c:val>
            <c:numRef>
              <c:f>'SPARK Best'!$B$5:$P$5</c:f>
              <c:numCache>
                <c:formatCode>0.00</c:formatCode>
                <c:ptCount val="8"/>
                <c:pt idx="0">
                  <c:v>22.53165267679174</c:v>
                </c:pt>
                <c:pt idx="1">
                  <c:v>33.387608433227506</c:v>
                </c:pt>
                <c:pt idx="2">
                  <c:v>39.667611802026848</c:v>
                </c:pt>
                <c:pt idx="3">
                  <c:v>44.1874175346003</c:v>
                </c:pt>
                <c:pt idx="4">
                  <c:v>50.829566828556132</c:v>
                </c:pt>
                <c:pt idx="5">
                  <c:v>55.498161197046649</c:v>
                </c:pt>
                <c:pt idx="6">
                  <c:v>61.368293983885806</c:v>
                </c:pt>
                <c:pt idx="7">
                  <c:v>63.824710142893117</c:v>
                </c:pt>
              </c:numCache>
            </c:numRef>
          </c:val>
          <c:smooth val="0"/>
          <c:extLst>
            <c:ext xmlns:c16="http://schemas.microsoft.com/office/drawing/2014/chart" uri="{C3380CC4-5D6E-409C-BE32-E72D297353CC}">
              <c16:uniqueId val="{00000003-5C61-488B-ACCA-895FB2DE3DCB}"/>
            </c:ext>
          </c:extLst>
        </c:ser>
        <c:ser>
          <c:idx val="4"/>
          <c:order val="4"/>
          <c:tx>
            <c:strRef>
              <c:f>'SPARK Best'!$A$6</c:f>
              <c:strCache>
                <c:ptCount val="1"/>
                <c:pt idx="0">
                  <c:v>Cluster - 40%</c:v>
                </c:pt>
              </c:strCache>
            </c:strRef>
          </c:tx>
          <c:spPr>
            <a:ln w="22225" cap="rnd">
              <a:solidFill>
                <a:schemeClr val="accent5"/>
              </a:solidFill>
              <a:round/>
            </a:ln>
            <a:effectLst/>
          </c:spPr>
          <c:marker>
            <c:symbol val="star"/>
            <c:size val="6"/>
            <c:spPr>
              <a:noFill/>
              <a:ln w="9525">
                <a:solidFill>
                  <a:schemeClr val="accent5"/>
                </a:solidFill>
                <a:round/>
              </a:ln>
              <a:effectLst/>
            </c:spPr>
          </c:marker>
          <c:cat>
            <c:strRef>
              <c:f>'SPARK Best'!$B$1:$P$1</c:f>
              <c:strCache>
                <c:ptCount val="8"/>
                <c:pt idx="0">
                  <c:v>P@2</c:v>
                </c:pt>
                <c:pt idx="1">
                  <c:v>P@4</c:v>
                </c:pt>
                <c:pt idx="2">
                  <c:v>P@6</c:v>
                </c:pt>
                <c:pt idx="3">
                  <c:v>P@8</c:v>
                </c:pt>
                <c:pt idx="4">
                  <c:v>P@12</c:v>
                </c:pt>
                <c:pt idx="5">
                  <c:v>P@16</c:v>
                </c:pt>
                <c:pt idx="6">
                  <c:v>P@24</c:v>
                </c:pt>
                <c:pt idx="7">
                  <c:v>P@30</c:v>
                </c:pt>
              </c:strCache>
            </c:strRef>
          </c:cat>
          <c:val>
            <c:numRef>
              <c:f>'SPARK Best'!$B$6:$P$6</c:f>
              <c:numCache>
                <c:formatCode>0.00</c:formatCode>
                <c:ptCount val="8"/>
                <c:pt idx="0">
                  <c:v>14.97243943084216</c:v>
                </c:pt>
                <c:pt idx="1">
                  <c:v>23.522625304448106</c:v>
                </c:pt>
                <c:pt idx="2">
                  <c:v>32.342007434944193</c:v>
                </c:pt>
                <c:pt idx="3">
                  <c:v>37.072170234585251</c:v>
                </c:pt>
                <c:pt idx="4">
                  <c:v>44.942956031277994</c:v>
                </c:pt>
                <c:pt idx="5">
                  <c:v>48.352775285219799</c:v>
                </c:pt>
                <c:pt idx="6">
                  <c:v>53.659787206768307</c:v>
                </c:pt>
                <c:pt idx="7">
                  <c:v>58.12075374951926</c:v>
                </c:pt>
              </c:numCache>
            </c:numRef>
          </c:val>
          <c:smooth val="0"/>
          <c:extLst>
            <c:ext xmlns:c16="http://schemas.microsoft.com/office/drawing/2014/chart" uri="{C3380CC4-5D6E-409C-BE32-E72D297353CC}">
              <c16:uniqueId val="{00000004-5C61-488B-ACCA-895FB2DE3DCB}"/>
            </c:ext>
          </c:extLst>
        </c:ser>
        <c:dLbls>
          <c:showLegendKey val="0"/>
          <c:showVal val="0"/>
          <c:showCatName val="0"/>
          <c:showSerName val="0"/>
          <c:showPercent val="0"/>
          <c:showBubbleSize val="0"/>
        </c:dLbls>
        <c:marker val="1"/>
        <c:smooth val="0"/>
        <c:axId val="439590416"/>
        <c:axId val="292420896"/>
      </c:lineChart>
      <c:catAx>
        <c:axId val="439590416"/>
        <c:scaling>
          <c:orientation val="minMax"/>
        </c:scaling>
        <c:delete val="0"/>
        <c:axPos val="b"/>
        <c:title>
          <c:tx>
            <c:rich>
              <a:bodyPr rot="0" spcFirstLastPara="1" vertOverflow="ellipsis" vert="horz" wrap="square" anchor="ctr" anchorCtr="1"/>
              <a:lstStyle/>
              <a:p>
                <a:pPr>
                  <a:defRPr sz="1050" b="0" i="0" u="none" strike="noStrike" kern="1200" cap="all" baseline="0">
                    <a:solidFill>
                      <a:schemeClr val="tx1">
                        <a:lumMod val="65000"/>
                        <a:lumOff val="35000"/>
                      </a:schemeClr>
                    </a:solidFill>
                    <a:latin typeface="+mn-lt"/>
                    <a:ea typeface="+mn-ea"/>
                    <a:cs typeface="+mn-cs"/>
                  </a:defRPr>
                </a:pPr>
                <a:r>
                  <a:rPr lang="de-DE"/>
                  <a:t>No. Of</a:t>
                </a:r>
                <a:r>
                  <a:rPr lang="de-DE" baseline="0"/>
                  <a:t> Recommended experts</a:t>
                </a:r>
                <a:endParaRPr lang="de-DE"/>
              </a:p>
            </c:rich>
          </c:tx>
          <c:layout>
            <c:manualLayout>
              <c:xMode val="edge"/>
              <c:yMode val="edge"/>
              <c:x val="0.46129548983040991"/>
              <c:y val="0.68280851345567706"/>
            </c:manualLayout>
          </c:layout>
          <c:overlay val="0"/>
          <c:spPr>
            <a:noFill/>
            <a:ln>
              <a:noFill/>
            </a:ln>
            <a:effectLst/>
          </c:spPr>
          <c:txPr>
            <a:bodyPr rot="0" spcFirstLastPara="1" vertOverflow="ellipsis" vert="horz" wrap="square" anchor="ctr" anchorCtr="1"/>
            <a:lstStyle/>
            <a:p>
              <a:pPr>
                <a:defRPr sz="1050" b="0" i="0" u="none" strike="noStrike" kern="1200" cap="all" baseline="0">
                  <a:solidFill>
                    <a:schemeClr val="tx1">
                      <a:lumMod val="65000"/>
                      <a:lumOff val="35000"/>
                    </a:schemeClr>
                  </a:solidFill>
                  <a:latin typeface="+mn-lt"/>
                  <a:ea typeface="+mn-ea"/>
                  <a:cs typeface="+mn-cs"/>
                </a:defRPr>
              </a:pPr>
              <a:endParaRPr lang="de-DE"/>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de-DE"/>
          </a:p>
        </c:txPr>
        <c:crossAx val="292420896"/>
        <c:crosses val="autoZero"/>
        <c:auto val="1"/>
        <c:lblAlgn val="ctr"/>
        <c:lblOffset val="100"/>
        <c:noMultiLvlLbl val="0"/>
      </c:catAx>
      <c:valAx>
        <c:axId val="2924208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0" i="0" u="none" strike="noStrike" kern="1200" cap="all" baseline="0">
                    <a:solidFill>
                      <a:schemeClr val="tx1">
                        <a:lumMod val="65000"/>
                        <a:lumOff val="35000"/>
                      </a:schemeClr>
                    </a:solidFill>
                    <a:latin typeface="+mn-lt"/>
                    <a:ea typeface="+mn-ea"/>
                    <a:cs typeface="+mn-cs"/>
                  </a:defRPr>
                </a:pPr>
                <a:r>
                  <a:rPr lang="de-DE"/>
                  <a:t>Correct Match %</a:t>
                </a:r>
              </a:p>
            </c:rich>
          </c:tx>
          <c:overlay val="0"/>
          <c:spPr>
            <a:noFill/>
            <a:ln>
              <a:noFill/>
            </a:ln>
            <a:effectLst/>
          </c:spPr>
          <c:txPr>
            <a:bodyPr rot="-5400000" spcFirstLastPara="1" vertOverflow="ellipsis" vert="horz" wrap="square" anchor="ctr" anchorCtr="1"/>
            <a:lstStyle/>
            <a:p>
              <a:pPr>
                <a:defRPr sz="1050" b="0" i="0" u="none" strike="noStrike" kern="1200" cap="all" baseline="0">
                  <a:solidFill>
                    <a:schemeClr val="tx1">
                      <a:lumMod val="65000"/>
                      <a:lumOff val="35000"/>
                    </a:schemeClr>
                  </a:solidFill>
                  <a:latin typeface="+mn-lt"/>
                  <a:ea typeface="+mn-ea"/>
                  <a:cs typeface="+mn-cs"/>
                </a:defRPr>
              </a:pPr>
              <a:endParaRPr lang="de-DE"/>
            </a:p>
          </c:txPr>
        </c:title>
        <c:numFmt formatCode="0.00"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de-DE"/>
          </a:p>
        </c:txPr>
        <c:crossAx val="439590416"/>
        <c:crosses val="autoZero"/>
        <c:crossBetween val="between"/>
      </c:valAx>
      <c:dTable>
        <c:showHorzBorder val="1"/>
        <c:showVertBorder val="1"/>
        <c:showOutline val="1"/>
        <c:showKeys val="1"/>
        <c:spPr>
          <a:noFill/>
          <a:ln w="9525">
            <a:solidFill>
              <a:schemeClr val="tx1">
                <a:lumMod val="15000"/>
                <a:lumOff val="85000"/>
              </a:schemeClr>
            </a:solidFill>
          </a:ln>
          <a:effectLst/>
        </c:spPr>
        <c:txPr>
          <a:bodyPr rot="0" spcFirstLastPara="1" vertOverflow="ellipsis" vert="horz" wrap="square" anchor="ctr" anchorCtr="1"/>
          <a:lstStyle/>
          <a:p>
            <a:pPr rtl="0">
              <a:defRPr sz="1200" b="1" i="0" u="none" strike="noStrike" kern="1200" baseline="0">
                <a:solidFill>
                  <a:schemeClr val="tx1">
                    <a:lumMod val="65000"/>
                    <a:lumOff val="35000"/>
                  </a:schemeClr>
                </a:solidFill>
                <a:latin typeface="+mn-lt"/>
                <a:ea typeface="+mn-ea"/>
                <a:cs typeface="+mn-cs"/>
              </a:defRPr>
            </a:pPr>
            <a:endParaRPr lang="de-DE"/>
          </a:p>
        </c:txPr>
      </c:dTable>
      <c:spPr>
        <a:noFill/>
        <a:ln>
          <a:noFill/>
        </a:ln>
        <a:effectLst/>
      </c:spPr>
    </c:plotArea>
    <c:plotVisOnly val="1"/>
    <c:dispBlanksAs val="gap"/>
    <c:showDLblsOverMax val="0"/>
    <c:extLst/>
  </c:chart>
  <c:spPr>
    <a:noFill/>
    <a:ln>
      <a:noFill/>
    </a:ln>
    <a:effectLst/>
  </c:spPr>
  <c:txPr>
    <a:bodyPr/>
    <a:lstStyle/>
    <a:p>
      <a:pPr>
        <a:defRPr/>
      </a:pPr>
      <a:endParaRPr lang="de-DE"/>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551261746046692"/>
          <c:y val="0.15003412969283275"/>
          <c:w val="0.82448738253953313"/>
          <c:h val="0.62891295584638951"/>
        </c:manualLayout>
      </c:layout>
      <c:lineChart>
        <c:grouping val="standard"/>
        <c:varyColors val="0"/>
        <c:ser>
          <c:idx val="0"/>
          <c:order val="0"/>
          <c:tx>
            <c:strRef>
              <c:f>'HADOOP Best'!$A$2</c:f>
              <c:strCache>
                <c:ptCount val="1"/>
                <c:pt idx="0">
                  <c:v>Concept - 90%</c:v>
                </c:pt>
              </c:strCache>
            </c:strRef>
          </c:tx>
          <c:spPr>
            <a:ln w="22225" cap="rnd">
              <a:solidFill>
                <a:schemeClr val="accent1"/>
              </a:solidFill>
              <a:round/>
            </a:ln>
            <a:effectLst/>
          </c:spPr>
          <c:marker>
            <c:symbol val="diamond"/>
            <c:size val="6"/>
            <c:spPr>
              <a:solidFill>
                <a:schemeClr val="accent1"/>
              </a:solidFill>
              <a:ln w="9525">
                <a:solidFill>
                  <a:schemeClr val="accent1"/>
                </a:solidFill>
                <a:round/>
              </a:ln>
              <a:effectLst/>
            </c:spPr>
          </c:marker>
          <c:cat>
            <c:strRef>
              <c:f>'HADOOP Best'!$B$1:$P$1</c:f>
              <c:strCache>
                <c:ptCount val="8"/>
                <c:pt idx="0">
                  <c:v>P@2</c:v>
                </c:pt>
                <c:pt idx="1">
                  <c:v>P@4</c:v>
                </c:pt>
                <c:pt idx="2">
                  <c:v>P@6</c:v>
                </c:pt>
                <c:pt idx="3">
                  <c:v>P@8</c:v>
                </c:pt>
                <c:pt idx="4">
                  <c:v>P@12</c:v>
                </c:pt>
                <c:pt idx="5">
                  <c:v>P@16</c:v>
                </c:pt>
                <c:pt idx="6">
                  <c:v>P@24</c:v>
                </c:pt>
                <c:pt idx="7">
                  <c:v>P@30</c:v>
                </c:pt>
              </c:strCache>
            </c:strRef>
          </c:cat>
          <c:val>
            <c:numRef>
              <c:f>'HADOOP Best'!$B$2:$P$2</c:f>
              <c:numCache>
                <c:formatCode>0.00</c:formatCode>
                <c:ptCount val="8"/>
                <c:pt idx="0">
                  <c:v>12.5</c:v>
                </c:pt>
                <c:pt idx="1">
                  <c:v>12.5</c:v>
                </c:pt>
                <c:pt idx="2">
                  <c:v>16.6666666666666</c:v>
                </c:pt>
                <c:pt idx="3">
                  <c:v>16.6666666666666</c:v>
                </c:pt>
                <c:pt idx="4">
                  <c:v>16.6666666666666</c:v>
                </c:pt>
                <c:pt idx="5">
                  <c:v>20.8333333333333</c:v>
                </c:pt>
                <c:pt idx="6">
                  <c:v>45.8333333333333</c:v>
                </c:pt>
                <c:pt idx="7">
                  <c:v>50</c:v>
                </c:pt>
              </c:numCache>
            </c:numRef>
          </c:val>
          <c:smooth val="0"/>
          <c:extLst>
            <c:ext xmlns:c16="http://schemas.microsoft.com/office/drawing/2014/chart" uri="{C3380CC4-5D6E-409C-BE32-E72D297353CC}">
              <c16:uniqueId val="{00000000-44EB-4A51-958E-425C1BD30510}"/>
            </c:ext>
          </c:extLst>
        </c:ser>
        <c:ser>
          <c:idx val="1"/>
          <c:order val="1"/>
          <c:tx>
            <c:strRef>
              <c:f>'HADOOP Best'!$A$3</c:f>
              <c:strCache>
                <c:ptCount val="1"/>
                <c:pt idx="0">
                  <c:v>Decrease - 90%</c:v>
                </c:pt>
              </c:strCache>
            </c:strRef>
          </c:tx>
          <c:spPr>
            <a:ln w="22225" cap="rnd">
              <a:solidFill>
                <a:schemeClr val="accent2"/>
              </a:solidFill>
              <a:round/>
            </a:ln>
            <a:effectLst/>
          </c:spPr>
          <c:marker>
            <c:symbol val="square"/>
            <c:size val="6"/>
            <c:spPr>
              <a:solidFill>
                <a:schemeClr val="accent2"/>
              </a:solidFill>
              <a:ln w="9525">
                <a:solidFill>
                  <a:schemeClr val="accent2"/>
                </a:solidFill>
                <a:round/>
              </a:ln>
              <a:effectLst/>
            </c:spPr>
          </c:marker>
          <c:cat>
            <c:strRef>
              <c:f>'HADOOP Best'!$B$1:$P$1</c:f>
              <c:strCache>
                <c:ptCount val="8"/>
                <c:pt idx="0">
                  <c:v>P@2</c:v>
                </c:pt>
                <c:pt idx="1">
                  <c:v>P@4</c:v>
                </c:pt>
                <c:pt idx="2">
                  <c:v>P@6</c:v>
                </c:pt>
                <c:pt idx="3">
                  <c:v>P@8</c:v>
                </c:pt>
                <c:pt idx="4">
                  <c:v>P@12</c:v>
                </c:pt>
                <c:pt idx="5">
                  <c:v>P@16</c:v>
                </c:pt>
                <c:pt idx="6">
                  <c:v>P@24</c:v>
                </c:pt>
                <c:pt idx="7">
                  <c:v>P@30</c:v>
                </c:pt>
              </c:strCache>
            </c:strRef>
          </c:cat>
          <c:val>
            <c:numRef>
              <c:f>'HADOOP Best'!$B$3:$P$3</c:f>
              <c:numCache>
                <c:formatCode>0.00</c:formatCode>
                <c:ptCount val="8"/>
                <c:pt idx="0">
                  <c:v>12.5</c:v>
                </c:pt>
                <c:pt idx="1">
                  <c:v>16.6666666666666</c:v>
                </c:pt>
                <c:pt idx="2">
                  <c:v>16.6666666666666</c:v>
                </c:pt>
                <c:pt idx="3">
                  <c:v>16.6666666666666</c:v>
                </c:pt>
                <c:pt idx="4">
                  <c:v>25</c:v>
                </c:pt>
                <c:pt idx="5">
                  <c:v>41.6666666666666</c:v>
                </c:pt>
                <c:pt idx="6">
                  <c:v>50</c:v>
                </c:pt>
                <c:pt idx="7">
                  <c:v>50</c:v>
                </c:pt>
              </c:numCache>
            </c:numRef>
          </c:val>
          <c:smooth val="0"/>
          <c:extLst>
            <c:ext xmlns:c16="http://schemas.microsoft.com/office/drawing/2014/chart" uri="{C3380CC4-5D6E-409C-BE32-E72D297353CC}">
              <c16:uniqueId val="{00000001-44EB-4A51-958E-425C1BD30510}"/>
            </c:ext>
          </c:extLst>
        </c:ser>
        <c:ser>
          <c:idx val="2"/>
          <c:order val="2"/>
          <c:tx>
            <c:strRef>
              <c:f>'HADOOP Best'!$A$4</c:f>
              <c:strCache>
                <c:ptCount val="1"/>
                <c:pt idx="0">
                  <c:v>LSA - 90%</c:v>
                </c:pt>
              </c:strCache>
            </c:strRef>
          </c:tx>
          <c:spPr>
            <a:ln w="22225" cap="rnd">
              <a:solidFill>
                <a:schemeClr val="accent3"/>
              </a:solidFill>
              <a:round/>
            </a:ln>
            <a:effectLst/>
          </c:spPr>
          <c:marker>
            <c:symbol val="triangle"/>
            <c:size val="6"/>
            <c:spPr>
              <a:solidFill>
                <a:schemeClr val="accent3"/>
              </a:solidFill>
              <a:ln w="9525">
                <a:solidFill>
                  <a:schemeClr val="accent3"/>
                </a:solidFill>
                <a:round/>
              </a:ln>
              <a:effectLst/>
            </c:spPr>
          </c:marker>
          <c:cat>
            <c:strRef>
              <c:f>'HADOOP Best'!$B$1:$P$1</c:f>
              <c:strCache>
                <c:ptCount val="8"/>
                <c:pt idx="0">
                  <c:v>P@2</c:v>
                </c:pt>
                <c:pt idx="1">
                  <c:v>P@4</c:v>
                </c:pt>
                <c:pt idx="2">
                  <c:v>P@6</c:v>
                </c:pt>
                <c:pt idx="3">
                  <c:v>P@8</c:v>
                </c:pt>
                <c:pt idx="4">
                  <c:v>P@12</c:v>
                </c:pt>
                <c:pt idx="5">
                  <c:v>P@16</c:v>
                </c:pt>
                <c:pt idx="6">
                  <c:v>P@24</c:v>
                </c:pt>
                <c:pt idx="7">
                  <c:v>P@30</c:v>
                </c:pt>
              </c:strCache>
            </c:strRef>
          </c:cat>
          <c:val>
            <c:numRef>
              <c:f>'HADOOP Best'!$B$4:$P$4</c:f>
              <c:numCache>
                <c:formatCode>0.00</c:formatCode>
                <c:ptCount val="8"/>
                <c:pt idx="0">
                  <c:v>18.713017751479256</c:v>
                </c:pt>
                <c:pt idx="1">
                  <c:v>23.693293885601523</c:v>
                </c:pt>
                <c:pt idx="2">
                  <c:v>27.366863905325427</c:v>
                </c:pt>
                <c:pt idx="3">
                  <c:v>29.881656804733694</c:v>
                </c:pt>
                <c:pt idx="4">
                  <c:v>35.231755424063131</c:v>
                </c:pt>
                <c:pt idx="5">
                  <c:v>37.623274161735701</c:v>
                </c:pt>
                <c:pt idx="6">
                  <c:v>44.773175542406257</c:v>
                </c:pt>
                <c:pt idx="7">
                  <c:v>48.570019723865862</c:v>
                </c:pt>
              </c:numCache>
            </c:numRef>
          </c:val>
          <c:smooth val="0"/>
          <c:extLst>
            <c:ext xmlns:c16="http://schemas.microsoft.com/office/drawing/2014/chart" uri="{C3380CC4-5D6E-409C-BE32-E72D297353CC}">
              <c16:uniqueId val="{00000002-44EB-4A51-958E-425C1BD30510}"/>
            </c:ext>
          </c:extLst>
        </c:ser>
        <c:ser>
          <c:idx val="3"/>
          <c:order val="3"/>
          <c:tx>
            <c:strRef>
              <c:f>'HADOOP Best'!$A$5</c:f>
              <c:strCache>
                <c:ptCount val="1"/>
                <c:pt idx="0">
                  <c:v>LDA - 90%</c:v>
                </c:pt>
              </c:strCache>
            </c:strRef>
          </c:tx>
          <c:spPr>
            <a:ln w="22225" cap="rnd">
              <a:solidFill>
                <a:schemeClr val="accent4"/>
              </a:solidFill>
              <a:round/>
            </a:ln>
            <a:effectLst/>
          </c:spPr>
          <c:marker>
            <c:symbol val="x"/>
            <c:size val="6"/>
            <c:spPr>
              <a:noFill/>
              <a:ln w="9525">
                <a:solidFill>
                  <a:schemeClr val="accent4"/>
                </a:solidFill>
                <a:round/>
              </a:ln>
              <a:effectLst/>
            </c:spPr>
          </c:marker>
          <c:cat>
            <c:strRef>
              <c:f>'HADOOP Best'!$B$1:$P$1</c:f>
              <c:strCache>
                <c:ptCount val="8"/>
                <c:pt idx="0">
                  <c:v>P@2</c:v>
                </c:pt>
                <c:pt idx="1">
                  <c:v>P@4</c:v>
                </c:pt>
                <c:pt idx="2">
                  <c:v>P@6</c:v>
                </c:pt>
                <c:pt idx="3">
                  <c:v>P@8</c:v>
                </c:pt>
                <c:pt idx="4">
                  <c:v>P@12</c:v>
                </c:pt>
                <c:pt idx="5">
                  <c:v>P@16</c:v>
                </c:pt>
                <c:pt idx="6">
                  <c:v>P@24</c:v>
                </c:pt>
                <c:pt idx="7">
                  <c:v>P@30</c:v>
                </c:pt>
              </c:strCache>
            </c:strRef>
          </c:cat>
          <c:val>
            <c:numRef>
              <c:f>'HADOOP Best'!$B$5:$P$5</c:f>
              <c:numCache>
                <c:formatCode>0.00</c:formatCode>
                <c:ptCount val="8"/>
                <c:pt idx="0">
                  <c:v>20.948012232415877</c:v>
                </c:pt>
                <c:pt idx="1">
                  <c:v>26.605504587155934</c:v>
                </c:pt>
                <c:pt idx="2">
                  <c:v>30.619266055045841</c:v>
                </c:pt>
                <c:pt idx="3">
                  <c:v>32.798165137614639</c:v>
                </c:pt>
                <c:pt idx="4">
                  <c:v>36.27675840978592</c:v>
                </c:pt>
                <c:pt idx="5">
                  <c:v>39.984709480122341</c:v>
                </c:pt>
                <c:pt idx="6">
                  <c:v>46.253822629969406</c:v>
                </c:pt>
                <c:pt idx="7">
                  <c:v>49.713302752293544</c:v>
                </c:pt>
              </c:numCache>
            </c:numRef>
          </c:val>
          <c:smooth val="0"/>
          <c:extLst>
            <c:ext xmlns:c16="http://schemas.microsoft.com/office/drawing/2014/chart" uri="{C3380CC4-5D6E-409C-BE32-E72D297353CC}">
              <c16:uniqueId val="{00000003-44EB-4A51-958E-425C1BD30510}"/>
            </c:ext>
          </c:extLst>
        </c:ser>
        <c:ser>
          <c:idx val="4"/>
          <c:order val="4"/>
          <c:tx>
            <c:strRef>
              <c:f>'HADOOP Best'!$A$6</c:f>
              <c:strCache>
                <c:ptCount val="1"/>
                <c:pt idx="0">
                  <c:v>Cluster - 90%</c:v>
                </c:pt>
              </c:strCache>
            </c:strRef>
          </c:tx>
          <c:spPr>
            <a:ln w="22225" cap="rnd">
              <a:solidFill>
                <a:schemeClr val="accent5"/>
              </a:solidFill>
              <a:round/>
            </a:ln>
            <a:effectLst/>
          </c:spPr>
          <c:marker>
            <c:symbol val="star"/>
            <c:size val="6"/>
            <c:spPr>
              <a:noFill/>
              <a:ln w="9525">
                <a:solidFill>
                  <a:schemeClr val="accent5"/>
                </a:solidFill>
                <a:round/>
              </a:ln>
              <a:effectLst/>
            </c:spPr>
          </c:marker>
          <c:cat>
            <c:strRef>
              <c:f>'HADOOP Best'!$B$1:$P$1</c:f>
              <c:strCache>
                <c:ptCount val="8"/>
                <c:pt idx="0">
                  <c:v>P@2</c:v>
                </c:pt>
                <c:pt idx="1">
                  <c:v>P@4</c:v>
                </c:pt>
                <c:pt idx="2">
                  <c:v>P@6</c:v>
                </c:pt>
                <c:pt idx="3">
                  <c:v>P@8</c:v>
                </c:pt>
                <c:pt idx="4">
                  <c:v>P@12</c:v>
                </c:pt>
                <c:pt idx="5">
                  <c:v>P@16</c:v>
                </c:pt>
                <c:pt idx="6">
                  <c:v>P@24</c:v>
                </c:pt>
                <c:pt idx="7">
                  <c:v>P@30</c:v>
                </c:pt>
              </c:strCache>
            </c:strRef>
          </c:cat>
          <c:val>
            <c:numRef>
              <c:f>'HADOOP Best'!$B$6:$P$6</c:f>
              <c:numCache>
                <c:formatCode>0.00</c:formatCode>
                <c:ptCount val="8"/>
                <c:pt idx="0">
                  <c:v>7.9022988505747112</c:v>
                </c:pt>
                <c:pt idx="1">
                  <c:v>10.344827586206888</c:v>
                </c:pt>
                <c:pt idx="2">
                  <c:v>12.931034482758601</c:v>
                </c:pt>
                <c:pt idx="3">
                  <c:v>14.224137931034459</c:v>
                </c:pt>
                <c:pt idx="4">
                  <c:v>19.252873563218358</c:v>
                </c:pt>
                <c:pt idx="5">
                  <c:v>21.839080459770084</c:v>
                </c:pt>
                <c:pt idx="6">
                  <c:v>23.994252873563184</c:v>
                </c:pt>
                <c:pt idx="7">
                  <c:v>26.005747126436745</c:v>
                </c:pt>
              </c:numCache>
            </c:numRef>
          </c:val>
          <c:smooth val="0"/>
          <c:extLst>
            <c:ext xmlns:c16="http://schemas.microsoft.com/office/drawing/2014/chart" uri="{C3380CC4-5D6E-409C-BE32-E72D297353CC}">
              <c16:uniqueId val="{00000004-44EB-4A51-958E-425C1BD30510}"/>
            </c:ext>
          </c:extLst>
        </c:ser>
        <c:dLbls>
          <c:showLegendKey val="0"/>
          <c:showVal val="0"/>
          <c:showCatName val="0"/>
          <c:showSerName val="0"/>
          <c:showPercent val="0"/>
          <c:showBubbleSize val="0"/>
        </c:dLbls>
        <c:marker val="1"/>
        <c:smooth val="0"/>
        <c:axId val="439590416"/>
        <c:axId val="292420896"/>
      </c:lineChart>
      <c:catAx>
        <c:axId val="439590416"/>
        <c:scaling>
          <c:orientation val="minMax"/>
        </c:scaling>
        <c:delete val="0"/>
        <c:axPos val="b"/>
        <c:title>
          <c:tx>
            <c:rich>
              <a:bodyPr rot="0" spcFirstLastPara="1" vertOverflow="ellipsis" vert="horz" wrap="square" anchor="ctr" anchorCtr="1"/>
              <a:lstStyle/>
              <a:p>
                <a:pPr>
                  <a:defRPr sz="1050" b="0" i="0" u="none" strike="noStrike" kern="1200" cap="all" baseline="0">
                    <a:solidFill>
                      <a:schemeClr val="tx1">
                        <a:lumMod val="65000"/>
                        <a:lumOff val="35000"/>
                      </a:schemeClr>
                    </a:solidFill>
                    <a:latin typeface="+mn-lt"/>
                    <a:ea typeface="+mn-ea"/>
                    <a:cs typeface="+mn-cs"/>
                  </a:defRPr>
                </a:pPr>
                <a:r>
                  <a:rPr lang="de-DE"/>
                  <a:t>No. Of</a:t>
                </a:r>
                <a:r>
                  <a:rPr lang="de-DE" baseline="0"/>
                  <a:t> Recommended experts</a:t>
                </a:r>
                <a:endParaRPr lang="de-DE"/>
              </a:p>
            </c:rich>
          </c:tx>
          <c:layout>
            <c:manualLayout>
              <c:xMode val="edge"/>
              <c:yMode val="edge"/>
              <c:x val="0.46903289218325467"/>
              <c:y val="0.67807421825305458"/>
            </c:manualLayout>
          </c:layout>
          <c:overlay val="0"/>
          <c:spPr>
            <a:noFill/>
            <a:ln>
              <a:noFill/>
            </a:ln>
            <a:effectLst/>
          </c:spPr>
          <c:txPr>
            <a:bodyPr rot="0" spcFirstLastPara="1" vertOverflow="ellipsis" vert="horz" wrap="square" anchor="ctr" anchorCtr="1"/>
            <a:lstStyle/>
            <a:p>
              <a:pPr>
                <a:defRPr sz="1050" b="0" i="0" u="none" strike="noStrike" kern="1200" cap="all" baseline="0">
                  <a:solidFill>
                    <a:schemeClr val="tx1">
                      <a:lumMod val="65000"/>
                      <a:lumOff val="35000"/>
                    </a:schemeClr>
                  </a:solidFill>
                  <a:latin typeface="+mn-lt"/>
                  <a:ea typeface="+mn-ea"/>
                  <a:cs typeface="+mn-cs"/>
                </a:defRPr>
              </a:pPr>
              <a:endParaRPr lang="de-DE"/>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de-DE"/>
          </a:p>
        </c:txPr>
        <c:crossAx val="292420896"/>
        <c:crosses val="autoZero"/>
        <c:auto val="1"/>
        <c:lblAlgn val="ctr"/>
        <c:lblOffset val="100"/>
        <c:noMultiLvlLbl val="0"/>
      </c:catAx>
      <c:valAx>
        <c:axId val="2924208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0" i="0" u="none" strike="noStrike" kern="1200" cap="all" baseline="0">
                    <a:solidFill>
                      <a:schemeClr val="tx1">
                        <a:lumMod val="65000"/>
                        <a:lumOff val="35000"/>
                      </a:schemeClr>
                    </a:solidFill>
                    <a:latin typeface="+mn-lt"/>
                    <a:ea typeface="+mn-ea"/>
                    <a:cs typeface="+mn-cs"/>
                  </a:defRPr>
                </a:pPr>
                <a:r>
                  <a:rPr lang="de-DE"/>
                  <a:t>Correct Match %</a:t>
                </a:r>
              </a:p>
            </c:rich>
          </c:tx>
          <c:overlay val="0"/>
          <c:spPr>
            <a:noFill/>
            <a:ln>
              <a:noFill/>
            </a:ln>
            <a:effectLst/>
          </c:spPr>
          <c:txPr>
            <a:bodyPr rot="-5400000" spcFirstLastPara="1" vertOverflow="ellipsis" vert="horz" wrap="square" anchor="ctr" anchorCtr="1"/>
            <a:lstStyle/>
            <a:p>
              <a:pPr>
                <a:defRPr sz="1050" b="0" i="0" u="none" strike="noStrike" kern="1200" cap="all" baseline="0">
                  <a:solidFill>
                    <a:schemeClr val="tx1">
                      <a:lumMod val="65000"/>
                      <a:lumOff val="35000"/>
                    </a:schemeClr>
                  </a:solidFill>
                  <a:latin typeface="+mn-lt"/>
                  <a:ea typeface="+mn-ea"/>
                  <a:cs typeface="+mn-cs"/>
                </a:defRPr>
              </a:pPr>
              <a:endParaRPr lang="de-DE"/>
            </a:p>
          </c:txPr>
        </c:title>
        <c:numFmt formatCode="0.00"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de-DE"/>
          </a:p>
        </c:txPr>
        <c:crossAx val="439590416"/>
        <c:crosses val="autoZero"/>
        <c:crossBetween val="between"/>
      </c:valAx>
      <c:dTable>
        <c:showHorzBorder val="1"/>
        <c:showVertBorder val="1"/>
        <c:showOutline val="1"/>
        <c:showKeys val="1"/>
        <c:spPr>
          <a:noFill/>
          <a:ln w="9525">
            <a:solidFill>
              <a:schemeClr val="tx1">
                <a:lumMod val="15000"/>
                <a:lumOff val="85000"/>
              </a:schemeClr>
            </a:solidFill>
          </a:ln>
          <a:effectLst/>
        </c:spPr>
        <c:txPr>
          <a:bodyPr rot="0" spcFirstLastPara="1" vertOverflow="ellipsis" vert="horz" wrap="square" anchor="ctr" anchorCtr="1"/>
          <a:lstStyle/>
          <a:p>
            <a:pPr rtl="0">
              <a:defRPr sz="1200" b="1" i="0" u="none" strike="noStrike" kern="1200" baseline="0">
                <a:solidFill>
                  <a:schemeClr val="tx1">
                    <a:lumMod val="65000"/>
                    <a:lumOff val="35000"/>
                  </a:schemeClr>
                </a:solidFill>
                <a:latin typeface="+mn-lt"/>
                <a:ea typeface="+mn-ea"/>
                <a:cs typeface="+mn-cs"/>
              </a:defRPr>
            </a:pPr>
            <a:endParaRPr lang="de-DE"/>
          </a:p>
        </c:txPr>
      </c:dTable>
      <c:spPr>
        <a:noFill/>
        <a:ln>
          <a:noFill/>
        </a:ln>
        <a:effectLst/>
      </c:spPr>
    </c:plotArea>
    <c:plotVisOnly val="1"/>
    <c:dispBlanksAs val="gap"/>
    <c:showDLblsOverMax val="0"/>
    <c:extLst/>
  </c:chart>
  <c:spPr>
    <a:noFill/>
    <a:ln>
      <a:noFill/>
    </a:ln>
    <a:effectLst/>
  </c:spPr>
  <c:txPr>
    <a:bodyPr/>
    <a:lstStyle/>
    <a:p>
      <a:pPr>
        <a:defRPr/>
      </a:pPr>
      <a:endParaRPr lang="de-DE"/>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8669001751313482E-2"/>
          <c:y val="2.6170105686965275E-2"/>
          <c:w val="0.88266199649737298"/>
          <c:h val="0.8550578761952693"/>
        </c:manualLayout>
      </c:layout>
      <c:scatterChart>
        <c:scatterStyle val="lineMarker"/>
        <c:varyColors val="0"/>
        <c:ser>
          <c:idx val="0"/>
          <c:order val="0"/>
          <c:spPr>
            <a:ln w="38100">
              <a:solidFill>
                <a:srgbClr val="C30C3E"/>
              </a:solidFill>
              <a:prstDash val="solid"/>
            </a:ln>
          </c:spPr>
          <c:marker>
            <c:symbol val="none"/>
          </c:marker>
          <c:xVal>
            <c:numRef>
              <c:f>Sheet1!$A$1:$H$1</c:f>
              <c:numCache>
                <c:formatCode>General</c:formatCode>
                <c:ptCount val="8"/>
                <c:pt idx="0">
                  <c:v>1</c:v>
                </c:pt>
                <c:pt idx="1">
                  <c:v>2</c:v>
                </c:pt>
                <c:pt idx="2">
                  <c:v>3</c:v>
                </c:pt>
                <c:pt idx="3">
                  <c:v>4</c:v>
                </c:pt>
                <c:pt idx="4">
                  <c:v>5</c:v>
                </c:pt>
                <c:pt idx="5">
                  <c:v>6</c:v>
                </c:pt>
                <c:pt idx="6">
                  <c:v>7</c:v>
                </c:pt>
                <c:pt idx="7">
                  <c:v>8</c:v>
                </c:pt>
              </c:numCache>
            </c:numRef>
          </c:xVal>
          <c:yVal>
            <c:numRef>
              <c:f>Sheet1!$A$2:$H$2</c:f>
              <c:numCache>
                <c:formatCode>General</c:formatCode>
                <c:ptCount val="8"/>
                <c:pt idx="0">
                  <c:v>92</c:v>
                </c:pt>
                <c:pt idx="1">
                  <c:v>92</c:v>
                </c:pt>
                <c:pt idx="2">
                  <c:v>92</c:v>
                </c:pt>
                <c:pt idx="3">
                  <c:v>92</c:v>
                </c:pt>
                <c:pt idx="4">
                  <c:v>92</c:v>
                </c:pt>
                <c:pt idx="5">
                  <c:v>92</c:v>
                </c:pt>
                <c:pt idx="6">
                  <c:v>92</c:v>
                </c:pt>
                <c:pt idx="7">
                  <c:v>92</c:v>
                </c:pt>
              </c:numCache>
            </c:numRef>
          </c:yVal>
          <c:smooth val="0"/>
          <c:extLst>
            <c:ext xmlns:c16="http://schemas.microsoft.com/office/drawing/2014/chart" uri="{C3380CC4-5D6E-409C-BE32-E72D297353CC}">
              <c16:uniqueId val="{00000000-7E89-46E8-AE80-325B155FD507}"/>
            </c:ext>
          </c:extLst>
        </c:ser>
        <c:ser>
          <c:idx val="1"/>
          <c:order val="1"/>
          <c:spPr>
            <a:ln w="38100">
              <a:solidFill>
                <a:schemeClr val="accent1"/>
              </a:solidFill>
              <a:prstDash val="solid"/>
            </a:ln>
          </c:spPr>
          <c:marker>
            <c:symbol val="none"/>
          </c:marker>
          <c:xVal>
            <c:numRef>
              <c:f>Sheet1!$A$1:$H$1</c:f>
              <c:numCache>
                <c:formatCode>General</c:formatCode>
                <c:ptCount val="8"/>
                <c:pt idx="0">
                  <c:v>1</c:v>
                </c:pt>
                <c:pt idx="1">
                  <c:v>2</c:v>
                </c:pt>
                <c:pt idx="2">
                  <c:v>3</c:v>
                </c:pt>
                <c:pt idx="3">
                  <c:v>4</c:v>
                </c:pt>
                <c:pt idx="4">
                  <c:v>5</c:v>
                </c:pt>
                <c:pt idx="5">
                  <c:v>6</c:v>
                </c:pt>
                <c:pt idx="6">
                  <c:v>7</c:v>
                </c:pt>
                <c:pt idx="7">
                  <c:v>8</c:v>
                </c:pt>
              </c:numCache>
            </c:numRef>
          </c:xVal>
          <c:yVal>
            <c:numRef>
              <c:f>Sheet1!$A$3:$H$3</c:f>
              <c:numCache>
                <c:formatCode>General</c:formatCode>
                <c:ptCount val="8"/>
                <c:pt idx="0">
                  <c:v>30</c:v>
                </c:pt>
                <c:pt idx="1">
                  <c:v>50</c:v>
                </c:pt>
                <c:pt idx="2">
                  <c:v>70</c:v>
                </c:pt>
                <c:pt idx="3">
                  <c:v>80</c:v>
                </c:pt>
                <c:pt idx="4">
                  <c:v>85</c:v>
                </c:pt>
                <c:pt idx="5">
                  <c:v>90</c:v>
                </c:pt>
                <c:pt idx="6">
                  <c:v>91</c:v>
                </c:pt>
                <c:pt idx="7">
                  <c:v>92</c:v>
                </c:pt>
              </c:numCache>
            </c:numRef>
          </c:yVal>
          <c:smooth val="0"/>
          <c:extLst>
            <c:ext xmlns:c16="http://schemas.microsoft.com/office/drawing/2014/chart" uri="{C3380CC4-5D6E-409C-BE32-E72D297353CC}">
              <c16:uniqueId val="{00000001-7E89-46E8-AE80-325B155FD507}"/>
            </c:ext>
          </c:extLst>
        </c:ser>
        <c:dLbls>
          <c:showLegendKey val="0"/>
          <c:showVal val="0"/>
          <c:showCatName val="0"/>
          <c:showSerName val="0"/>
          <c:showPercent val="0"/>
          <c:showBubbleSize val="0"/>
        </c:dLbls>
        <c:axId val="2023434704"/>
        <c:axId val="1"/>
      </c:scatterChart>
      <c:valAx>
        <c:axId val="2023434704"/>
        <c:scaling>
          <c:orientation val="minMax"/>
          <c:max val="8"/>
          <c:min val="1"/>
        </c:scaling>
        <c:delete val="0"/>
        <c:axPos val="b"/>
        <c:majorGridlines>
          <c:spPr>
            <a:ln>
              <a:noFill/>
            </a:ln>
          </c:spPr>
        </c:majorGridlines>
        <c:numFmt formatCode="0;&quot;-&quot;0" sourceLinked="0"/>
        <c:majorTickMark val="out"/>
        <c:minorTickMark val="none"/>
        <c:tickLblPos val="nextTo"/>
        <c:spPr>
          <a:ln w="9525">
            <a:solidFill>
              <a:schemeClr val="tx1"/>
            </a:solidFill>
            <a:prstDash val="solid"/>
          </a:ln>
        </c:spPr>
        <c:txPr>
          <a:bodyPr wrap="none"/>
          <a:lstStyle/>
          <a:p>
            <a:pPr>
              <a:defRPr sz="1400">
                <a:solidFill>
                  <a:schemeClr val="tx1"/>
                </a:solidFill>
                <a:latin typeface="+mn-lt"/>
                <a:ea typeface="+mn-ea"/>
                <a:cs typeface="+mn-cs"/>
                <a:sym typeface="+mn-lt"/>
              </a:defRPr>
            </a:pPr>
            <a:endParaRPr lang="de-DE"/>
          </a:p>
        </c:txPr>
        <c:crossAx val="1"/>
        <c:crosses val="min"/>
        <c:crossBetween val="midCat"/>
        <c:majorUnit val="1"/>
      </c:valAx>
      <c:valAx>
        <c:axId val="1"/>
        <c:scaling>
          <c:orientation val="minMax"/>
          <c:max val="100"/>
          <c:min val="0"/>
        </c:scaling>
        <c:delete val="0"/>
        <c:axPos val="l"/>
        <c:majorGridlines>
          <c:spPr>
            <a:ln>
              <a:noFill/>
            </a:ln>
          </c:spPr>
        </c:majorGridlines>
        <c:numFmt formatCode="General" sourceLinked="1"/>
        <c:majorTickMark val="none"/>
        <c:minorTickMark val="none"/>
        <c:tickLblPos val="none"/>
        <c:spPr>
          <a:ln w="9525">
            <a:solidFill>
              <a:schemeClr val="tx1"/>
            </a:solidFill>
            <a:prstDash val="solid"/>
          </a:ln>
        </c:spPr>
        <c:crossAx val="2023434704"/>
        <c:crosses val="min"/>
        <c:crossBetween val="midCat"/>
      </c:valAx>
    </c:plotArea>
    <c:plotVisOnly val="0"/>
    <c:dispBlanksAs val="gap"/>
    <c:showDLblsOverMax val="1"/>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Topic Distribution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clustered"/>
        <c:varyColors val="0"/>
        <c:ser>
          <c:idx val="0"/>
          <c:order val="0"/>
          <c:spPr>
            <a:solidFill>
              <a:schemeClr val="accent1"/>
            </a:solidFill>
            <a:ln>
              <a:noFill/>
            </a:ln>
            <a:effectLst/>
          </c:spPr>
          <c:invertIfNegative val="0"/>
          <c:cat>
            <c:strRef>
              <c:f>Tabelle1!$A$1:$A$3</c:f>
              <c:strCache>
                <c:ptCount val="3"/>
                <c:pt idx="0">
                  <c:v>Topic 1</c:v>
                </c:pt>
                <c:pt idx="1">
                  <c:v>Topic 2</c:v>
                </c:pt>
                <c:pt idx="2">
                  <c:v>Topic 3</c:v>
                </c:pt>
              </c:strCache>
            </c:strRef>
          </c:cat>
          <c:val>
            <c:numRef>
              <c:f>Tabelle1!$B$1:$B$3</c:f>
            </c:numRef>
          </c:val>
          <c:extLst>
            <c:ext xmlns:c16="http://schemas.microsoft.com/office/drawing/2014/chart" uri="{C3380CC4-5D6E-409C-BE32-E72D297353CC}">
              <c16:uniqueId val="{00000000-E858-41F0-895C-D2B7DB1F43C7}"/>
            </c:ext>
          </c:extLst>
        </c:ser>
        <c:ser>
          <c:idx val="1"/>
          <c:order val="1"/>
          <c:spPr>
            <a:solidFill>
              <a:schemeClr val="accent2"/>
            </a:solidFill>
            <a:ln>
              <a:noFill/>
            </a:ln>
            <a:effectLst/>
          </c:spPr>
          <c:invertIfNegative val="0"/>
          <c:dPt>
            <c:idx val="0"/>
            <c:invertIfNegative val="0"/>
            <c:bubble3D val="0"/>
            <c:spPr>
              <a:solidFill>
                <a:schemeClr val="bg1">
                  <a:lumMod val="75000"/>
                </a:schemeClr>
              </a:solidFill>
              <a:ln>
                <a:noFill/>
              </a:ln>
              <a:effectLst/>
            </c:spPr>
            <c:extLst>
              <c:ext xmlns:c16="http://schemas.microsoft.com/office/drawing/2014/chart" uri="{C3380CC4-5D6E-409C-BE32-E72D297353CC}">
                <c16:uniqueId val="{00000002-E858-41F0-895C-D2B7DB1F43C7}"/>
              </c:ext>
            </c:extLst>
          </c:dPt>
          <c:dPt>
            <c:idx val="2"/>
            <c:invertIfNegative val="0"/>
            <c:bubble3D val="0"/>
            <c:spPr>
              <a:solidFill>
                <a:srgbClr val="7030A0"/>
              </a:solidFill>
              <a:ln>
                <a:noFill/>
              </a:ln>
              <a:effectLst/>
            </c:spPr>
            <c:extLst>
              <c:ext xmlns:c16="http://schemas.microsoft.com/office/drawing/2014/chart" uri="{C3380CC4-5D6E-409C-BE32-E72D297353CC}">
                <c16:uniqueId val="{00000003-E858-41F0-895C-D2B7DB1F43C7}"/>
              </c:ext>
            </c:extLst>
          </c:dPt>
          <c:cat>
            <c:strRef>
              <c:f>Tabelle1!$A$1:$A$3</c:f>
              <c:strCache>
                <c:ptCount val="3"/>
                <c:pt idx="0">
                  <c:v>Topic 1</c:v>
                </c:pt>
                <c:pt idx="1">
                  <c:v>Topic 2</c:v>
                </c:pt>
                <c:pt idx="2">
                  <c:v>Topic 3</c:v>
                </c:pt>
              </c:strCache>
            </c:strRef>
          </c:cat>
          <c:val>
            <c:numRef>
              <c:f>Tabelle1!$C$1:$C$3</c:f>
              <c:numCache>
                <c:formatCode>0%</c:formatCode>
                <c:ptCount val="3"/>
                <c:pt idx="0">
                  <c:v>0.33333333333333331</c:v>
                </c:pt>
                <c:pt idx="1">
                  <c:v>0.5</c:v>
                </c:pt>
                <c:pt idx="2">
                  <c:v>0.16666666666666666</c:v>
                </c:pt>
              </c:numCache>
            </c:numRef>
          </c:val>
          <c:extLst>
            <c:ext xmlns:c16="http://schemas.microsoft.com/office/drawing/2014/chart" uri="{C3380CC4-5D6E-409C-BE32-E72D297353CC}">
              <c16:uniqueId val="{00000001-E858-41F0-895C-D2B7DB1F43C7}"/>
            </c:ext>
          </c:extLst>
        </c:ser>
        <c:dLbls>
          <c:showLegendKey val="0"/>
          <c:showVal val="0"/>
          <c:showCatName val="0"/>
          <c:showSerName val="0"/>
          <c:showPercent val="0"/>
          <c:showBubbleSize val="0"/>
        </c:dLbls>
        <c:gapWidth val="219"/>
        <c:overlap val="-27"/>
        <c:axId val="227075888"/>
        <c:axId val="401114208"/>
      </c:barChart>
      <c:catAx>
        <c:axId val="2270758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de-DE"/>
          </a:p>
        </c:txPr>
        <c:crossAx val="401114208"/>
        <c:crosses val="autoZero"/>
        <c:auto val="1"/>
        <c:lblAlgn val="ctr"/>
        <c:lblOffset val="100"/>
        <c:noMultiLvlLbl val="0"/>
      </c:catAx>
      <c:valAx>
        <c:axId val="40111420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de-DE"/>
          </a:p>
        </c:txPr>
        <c:crossAx val="2270758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F647B12A-87DB-4BF2-8089-6DBD144AEFC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umsplatzhalter 2">
            <a:extLst>
              <a:ext uri="{FF2B5EF4-FFF2-40B4-BE49-F238E27FC236}">
                <a16:creationId xmlns:a16="http://schemas.microsoft.com/office/drawing/2014/main" id="{2B5223AB-0460-4B6E-9A60-0DB3153D91B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A5D2543-AC24-429B-8071-1EA060136CC2}" type="datetimeFigureOut">
              <a:rPr lang="en-US" smtClean="0"/>
              <a:t>5/28/2018</a:t>
            </a:fld>
            <a:endParaRPr lang="en-US" dirty="0"/>
          </a:p>
        </p:txBody>
      </p:sp>
      <p:sp>
        <p:nvSpPr>
          <p:cNvPr id="4" name="Fußzeilenplatzhalter 3">
            <a:extLst>
              <a:ext uri="{FF2B5EF4-FFF2-40B4-BE49-F238E27FC236}">
                <a16:creationId xmlns:a16="http://schemas.microsoft.com/office/drawing/2014/main" id="{F3D41CC0-805A-4B46-AF22-95B7DFA097A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Foliennummernplatzhalter 4">
            <a:extLst>
              <a:ext uri="{FF2B5EF4-FFF2-40B4-BE49-F238E27FC236}">
                <a16:creationId xmlns:a16="http://schemas.microsoft.com/office/drawing/2014/main" id="{BE9A6E4E-45EA-43E5-9636-26EADCB50B9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0E13357-8552-4DA2-BA0D-08D28A1C0B46}" type="slidenum">
              <a:rPr lang="en-US" smtClean="0"/>
              <a:t>‹Nr.›</a:t>
            </a:fld>
            <a:endParaRPr lang="en-US" dirty="0"/>
          </a:p>
        </p:txBody>
      </p:sp>
    </p:spTree>
    <p:extLst>
      <p:ext uri="{BB962C8B-B14F-4D97-AF65-F5344CB8AC3E}">
        <p14:creationId xmlns:p14="http://schemas.microsoft.com/office/powerpoint/2010/main" val="2912839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08FB0E-1404-412D-A0D0-71A993195224}" type="datetimeFigureOut">
              <a:rPr lang="en-US" smtClean="0"/>
              <a:t>5/28/2018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D4E60D-B46D-44AF-9EC2-8628B8F1B8C3}" type="slidenum">
              <a:rPr lang="en-US" smtClean="0"/>
              <a:t>‹Nr.›</a:t>
            </a:fld>
            <a:endParaRPr lang="en-US" dirty="0"/>
          </a:p>
        </p:txBody>
      </p:sp>
    </p:spTree>
    <p:extLst>
      <p:ext uri="{BB962C8B-B14F-4D97-AF65-F5344CB8AC3E}">
        <p14:creationId xmlns:p14="http://schemas.microsoft.com/office/powerpoint/2010/main" val="3687246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Short </a:t>
            </a:r>
            <a:r>
              <a:rPr lang="de-DE" dirty="0" err="1"/>
              <a:t>introduction</a:t>
            </a:r>
            <a:endParaRPr lang="de-DE" dirty="0"/>
          </a:p>
          <a:p>
            <a:r>
              <a:rPr lang="de-DE" dirty="0" err="1"/>
              <a:t>Example</a:t>
            </a:r>
            <a:r>
              <a:rPr lang="de-DE" dirty="0"/>
              <a:t> </a:t>
            </a:r>
            <a:r>
              <a:rPr lang="de-DE" dirty="0" err="1"/>
              <a:t>project</a:t>
            </a:r>
            <a:r>
              <a:rPr lang="de-DE" dirty="0"/>
              <a:t> Open Source </a:t>
            </a:r>
            <a:r>
              <a:rPr lang="de-DE" dirty="0" err="1"/>
              <a:t>now</a:t>
            </a:r>
            <a:r>
              <a:rPr lang="de-DE" dirty="0"/>
              <a:t> – </a:t>
            </a:r>
            <a:r>
              <a:rPr lang="de-DE" dirty="0" err="1"/>
              <a:t>however</a:t>
            </a:r>
            <a:r>
              <a:rPr lang="de-DE" dirty="0"/>
              <a:t> not </a:t>
            </a:r>
            <a:r>
              <a:rPr lang="de-DE" dirty="0" err="1"/>
              <a:t>focused</a:t>
            </a:r>
            <a:r>
              <a:rPr lang="de-DE" dirty="0"/>
              <a:t> on FOSS</a:t>
            </a:r>
          </a:p>
          <a:p>
            <a:r>
              <a:rPr lang="de-DE" dirty="0"/>
              <a:t>(</a:t>
            </a:r>
            <a:r>
              <a:rPr lang="de-DE" dirty="0" err="1"/>
              <a:t>comparison</a:t>
            </a:r>
            <a:r>
              <a:rPr lang="de-DE" dirty="0"/>
              <a:t> </a:t>
            </a:r>
            <a:r>
              <a:rPr lang="de-DE" dirty="0" err="1"/>
              <a:t>to</a:t>
            </a:r>
            <a:r>
              <a:rPr lang="de-DE" dirty="0"/>
              <a:t> </a:t>
            </a:r>
            <a:r>
              <a:rPr lang="de-DE" dirty="0" err="1"/>
              <a:t>projects</a:t>
            </a:r>
            <a:r>
              <a:rPr lang="de-DE" dirty="0"/>
              <a:t> at Siemens </a:t>
            </a:r>
            <a:r>
              <a:rPr lang="de-DE" dirty="0" err="1"/>
              <a:t>where</a:t>
            </a:r>
            <a:r>
              <a:rPr lang="de-DE" dirty="0"/>
              <a:t> </a:t>
            </a:r>
            <a:r>
              <a:rPr lang="de-DE" dirty="0" err="1"/>
              <a:t>many</a:t>
            </a:r>
            <a:r>
              <a:rPr lang="de-DE" dirty="0"/>
              <a:t> </a:t>
            </a:r>
            <a:r>
              <a:rPr lang="de-DE" dirty="0" err="1"/>
              <a:t>people</a:t>
            </a:r>
            <a:r>
              <a:rPr lang="de-DE" dirty="0"/>
              <a:t> </a:t>
            </a:r>
            <a:r>
              <a:rPr lang="de-DE" dirty="0" err="1"/>
              <a:t>from</a:t>
            </a:r>
            <a:r>
              <a:rPr lang="de-DE" dirty="0"/>
              <a:t> different </a:t>
            </a:r>
            <a:r>
              <a:rPr lang="de-DE" dirty="0" err="1"/>
              <a:t>are</a:t>
            </a:r>
            <a:r>
              <a:rPr lang="de-DE" dirty="0"/>
              <a:t> </a:t>
            </a:r>
            <a:r>
              <a:rPr lang="de-DE" dirty="0" err="1"/>
              <a:t>involved</a:t>
            </a:r>
            <a:r>
              <a:rPr lang="de-DE" dirty="0"/>
              <a:t> – large </a:t>
            </a:r>
            <a:r>
              <a:rPr lang="de-DE" dirty="0" err="1"/>
              <a:t>scale</a:t>
            </a:r>
            <a:r>
              <a:rPr lang="de-DE" dirty="0"/>
              <a:t> </a:t>
            </a:r>
            <a:r>
              <a:rPr lang="de-DE" dirty="0" err="1"/>
              <a:t>projects</a:t>
            </a:r>
            <a:r>
              <a:rPr lang="de-DE" dirty="0"/>
              <a:t>)</a:t>
            </a:r>
          </a:p>
          <a:p>
            <a:endParaRPr lang="de-DE" dirty="0"/>
          </a:p>
          <a:p>
            <a:r>
              <a:rPr lang="de-DE" dirty="0"/>
              <a:t>Many </a:t>
            </a:r>
            <a:r>
              <a:rPr lang="de-DE" dirty="0" err="1"/>
              <a:t>contributers</a:t>
            </a:r>
            <a:r>
              <a:rPr lang="de-DE" dirty="0"/>
              <a:t>, </a:t>
            </a:r>
            <a:r>
              <a:rPr lang="de-DE" dirty="0" err="1"/>
              <a:t>many</a:t>
            </a:r>
            <a:r>
              <a:rPr lang="de-DE" dirty="0"/>
              <a:t> </a:t>
            </a:r>
            <a:r>
              <a:rPr lang="de-DE" dirty="0" err="1"/>
              <a:t>issues</a:t>
            </a:r>
            <a:endParaRPr lang="de-DE" dirty="0"/>
          </a:p>
          <a:p>
            <a:r>
              <a:rPr lang="de-DE" dirty="0"/>
              <a:t>Users </a:t>
            </a:r>
            <a:r>
              <a:rPr lang="de-DE" dirty="0" err="1"/>
              <a:t>create</a:t>
            </a:r>
            <a:r>
              <a:rPr lang="de-DE" dirty="0"/>
              <a:t> a </a:t>
            </a:r>
            <a:r>
              <a:rPr lang="de-DE" dirty="0" err="1"/>
              <a:t>new</a:t>
            </a:r>
            <a:r>
              <a:rPr lang="de-DE" dirty="0"/>
              <a:t> </a:t>
            </a:r>
            <a:r>
              <a:rPr lang="de-DE" dirty="0" err="1"/>
              <a:t>issue</a:t>
            </a:r>
            <a:r>
              <a:rPr lang="de-DE" dirty="0"/>
              <a:t>/feature </a:t>
            </a:r>
            <a:r>
              <a:rPr lang="de-DE" dirty="0" err="1"/>
              <a:t>request</a:t>
            </a:r>
            <a:r>
              <a:rPr lang="de-DE" dirty="0"/>
              <a:t> </a:t>
            </a:r>
            <a:r>
              <a:rPr lang="de-DE" dirty="0" err="1"/>
              <a:t>which</a:t>
            </a:r>
            <a:r>
              <a:rPr lang="de-DE" dirty="0"/>
              <a:t> </a:t>
            </a:r>
            <a:r>
              <a:rPr lang="de-DE" dirty="0" err="1"/>
              <a:t>is</a:t>
            </a:r>
            <a:r>
              <a:rPr lang="de-DE" dirty="0"/>
              <a:t> </a:t>
            </a:r>
            <a:r>
              <a:rPr lang="de-DE" dirty="0" err="1"/>
              <a:t>identified</a:t>
            </a:r>
            <a:r>
              <a:rPr lang="de-DE" dirty="0"/>
              <a:t> </a:t>
            </a:r>
            <a:r>
              <a:rPr lang="de-DE" dirty="0" err="1"/>
              <a:t>by</a:t>
            </a:r>
            <a:r>
              <a:rPr lang="de-DE" dirty="0"/>
              <a:t> a design </a:t>
            </a:r>
            <a:r>
              <a:rPr lang="de-DE" dirty="0" err="1"/>
              <a:t>task</a:t>
            </a:r>
            <a:r>
              <a:rPr lang="de-DE" dirty="0"/>
              <a:t> (Manoj </a:t>
            </a:r>
            <a:r>
              <a:rPr lang="de-DE" dirty="0" err="1"/>
              <a:t>recent</a:t>
            </a:r>
            <a:r>
              <a:rPr lang="de-DE" dirty="0"/>
              <a:t> </a:t>
            </a:r>
            <a:r>
              <a:rPr lang="de-DE" dirty="0" err="1"/>
              <a:t>work</a:t>
            </a:r>
            <a:r>
              <a:rPr lang="de-DE" dirty="0"/>
              <a:t> </a:t>
            </a:r>
            <a:r>
              <a:rPr lang="de-DE" dirty="0" err="1"/>
              <a:t>already</a:t>
            </a:r>
            <a:r>
              <a:rPr lang="de-DE" dirty="0"/>
              <a:t> </a:t>
            </a:r>
            <a:r>
              <a:rPr lang="de-DE" dirty="0" err="1"/>
              <a:t>make</a:t>
            </a:r>
            <a:r>
              <a:rPr lang="de-DE" dirty="0"/>
              <a:t> </a:t>
            </a:r>
            <a:r>
              <a:rPr lang="de-DE" dirty="0" err="1"/>
              <a:t>this</a:t>
            </a:r>
            <a:r>
              <a:rPr lang="de-DE" dirty="0"/>
              <a:t> possible)</a:t>
            </a:r>
          </a:p>
          <a:p>
            <a:endParaRPr lang="de-DE" dirty="0"/>
          </a:p>
          <a:p>
            <a:r>
              <a:rPr lang="de-DE" dirty="0" err="1"/>
              <a:t>Solved</a:t>
            </a:r>
            <a:r>
              <a:rPr lang="de-DE" dirty="0"/>
              <a:t> </a:t>
            </a:r>
            <a:r>
              <a:rPr lang="de-DE" dirty="0" err="1"/>
              <a:t>by</a:t>
            </a:r>
            <a:r>
              <a:rPr lang="de-DE" dirty="0"/>
              <a:t> </a:t>
            </a:r>
            <a:r>
              <a:rPr lang="de-DE" dirty="0" err="1"/>
              <a:t>developers</a:t>
            </a:r>
            <a:r>
              <a:rPr lang="de-DE" dirty="0"/>
              <a:t> </a:t>
            </a:r>
            <a:r>
              <a:rPr lang="de-DE" dirty="0" err="1"/>
              <a:t>or</a:t>
            </a:r>
            <a:r>
              <a:rPr lang="de-DE" dirty="0"/>
              <a:t> </a:t>
            </a:r>
            <a:r>
              <a:rPr lang="de-DE" dirty="0" err="1"/>
              <a:t>architects</a:t>
            </a:r>
            <a:r>
              <a:rPr lang="de-DE" dirty="0"/>
              <a:t>…</a:t>
            </a:r>
            <a:br>
              <a:rPr lang="de-DE" dirty="0"/>
            </a:br>
            <a:r>
              <a:rPr lang="de-DE" dirty="0"/>
              <a:t>These </a:t>
            </a:r>
            <a:r>
              <a:rPr lang="de-DE" dirty="0" err="1"/>
              <a:t>developers</a:t>
            </a:r>
            <a:r>
              <a:rPr lang="de-DE" dirty="0"/>
              <a:t> </a:t>
            </a:r>
            <a:r>
              <a:rPr lang="de-DE" dirty="0" err="1"/>
              <a:t>can</a:t>
            </a:r>
            <a:r>
              <a:rPr lang="de-DE" dirty="0"/>
              <a:t> </a:t>
            </a:r>
            <a:r>
              <a:rPr lang="de-DE" dirty="0" err="1"/>
              <a:t>be</a:t>
            </a:r>
            <a:r>
              <a:rPr lang="de-DE" dirty="0"/>
              <a:t> </a:t>
            </a:r>
            <a:r>
              <a:rPr lang="de-DE" dirty="0" err="1"/>
              <a:t>world</a:t>
            </a:r>
            <a:r>
              <a:rPr lang="de-DE" dirty="0"/>
              <a:t> </a:t>
            </a:r>
            <a:r>
              <a:rPr lang="de-DE" dirty="0" err="1"/>
              <a:t>wide</a:t>
            </a:r>
            <a:r>
              <a:rPr lang="de-DE" dirty="0"/>
              <a:t> </a:t>
            </a:r>
            <a:r>
              <a:rPr lang="de-DE" dirty="0" err="1"/>
              <a:t>assigned</a:t>
            </a:r>
            <a:r>
              <a:rPr lang="de-DE" dirty="0"/>
              <a:t>…</a:t>
            </a:r>
          </a:p>
          <a:p>
            <a:endParaRPr lang="de-DE" dirty="0"/>
          </a:p>
          <a:p>
            <a:r>
              <a:rPr lang="de-DE" dirty="0"/>
              <a:t>Core Question </a:t>
            </a:r>
            <a:r>
              <a:rPr lang="de-DE" dirty="0" err="1"/>
              <a:t>is</a:t>
            </a:r>
            <a:r>
              <a:rPr lang="de-DE" dirty="0"/>
              <a:t> – </a:t>
            </a:r>
            <a:r>
              <a:rPr lang="de-DE" dirty="0" err="1"/>
              <a:t>who</a:t>
            </a:r>
            <a:r>
              <a:rPr lang="de-DE" dirty="0"/>
              <a:t> </a:t>
            </a:r>
            <a:r>
              <a:rPr lang="de-DE" dirty="0" err="1"/>
              <a:t>should</a:t>
            </a:r>
            <a:r>
              <a:rPr lang="de-DE" dirty="0"/>
              <a:t> </a:t>
            </a:r>
            <a:r>
              <a:rPr lang="de-DE" dirty="0" err="1"/>
              <a:t>be</a:t>
            </a:r>
            <a:r>
              <a:rPr lang="de-DE" dirty="0"/>
              <a:t> </a:t>
            </a:r>
            <a:r>
              <a:rPr lang="de-DE" dirty="0" err="1"/>
              <a:t>assigned</a:t>
            </a:r>
            <a:r>
              <a:rPr lang="de-DE" dirty="0"/>
              <a:t>???</a:t>
            </a:r>
          </a:p>
          <a:p>
            <a:endParaRPr lang="de-DE" dirty="0"/>
          </a:p>
          <a:p>
            <a:r>
              <a:rPr lang="de-DE" dirty="0"/>
              <a:t>I </a:t>
            </a:r>
            <a:r>
              <a:rPr lang="de-DE" dirty="0" err="1"/>
              <a:t>want</a:t>
            </a:r>
            <a:r>
              <a:rPr lang="de-DE" dirty="0"/>
              <a:t> </a:t>
            </a:r>
            <a:r>
              <a:rPr lang="de-DE" dirty="0" err="1"/>
              <a:t>to</a:t>
            </a:r>
            <a:r>
              <a:rPr lang="de-DE" dirty="0"/>
              <a:t> </a:t>
            </a:r>
            <a:r>
              <a:rPr lang="de-DE" dirty="0" err="1"/>
              <a:t>answer</a:t>
            </a:r>
            <a:r>
              <a:rPr lang="de-DE" dirty="0"/>
              <a:t> </a:t>
            </a:r>
            <a:r>
              <a:rPr lang="de-DE" dirty="0" err="1"/>
              <a:t>this</a:t>
            </a:r>
            <a:r>
              <a:rPr lang="de-DE" dirty="0"/>
              <a:t> in </a:t>
            </a:r>
            <a:r>
              <a:rPr lang="de-DE" dirty="0" err="1"/>
              <a:t>my</a:t>
            </a:r>
            <a:r>
              <a:rPr lang="de-DE" dirty="0"/>
              <a:t> </a:t>
            </a:r>
            <a:r>
              <a:rPr lang="de-DE" dirty="0" err="1"/>
              <a:t>research</a:t>
            </a:r>
            <a:endParaRPr lang="de-DE" dirty="0"/>
          </a:p>
        </p:txBody>
      </p:sp>
      <p:sp>
        <p:nvSpPr>
          <p:cNvPr id="4" name="Foliennummernplatzhalter 3"/>
          <p:cNvSpPr>
            <a:spLocks noGrp="1"/>
          </p:cNvSpPr>
          <p:nvPr>
            <p:ph type="sldNum" sz="quarter" idx="10"/>
          </p:nvPr>
        </p:nvSpPr>
        <p:spPr/>
        <p:txBody>
          <a:bodyPr/>
          <a:lstStyle/>
          <a:p>
            <a:fld id="{8CD4E60D-B46D-44AF-9EC2-8628B8F1B8C3}" type="slidenum">
              <a:rPr lang="en-US" smtClean="0"/>
              <a:t>3</a:t>
            </a:fld>
            <a:endParaRPr lang="en-US"/>
          </a:p>
        </p:txBody>
      </p:sp>
    </p:spTree>
    <p:extLst>
      <p:ext uri="{BB962C8B-B14F-4D97-AF65-F5344CB8AC3E}">
        <p14:creationId xmlns:p14="http://schemas.microsoft.com/office/powerpoint/2010/main" val="1966744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3 Steps then</a:t>
            </a:r>
          </a:p>
          <a:p>
            <a:pPr marL="228600" indent="-228600">
              <a:buAutoNum type="arabicPeriod"/>
            </a:pPr>
            <a:r>
              <a:rPr lang="en-US" dirty="0"/>
              <a:t>create issue – receive indication of necessary expertise</a:t>
            </a:r>
          </a:p>
          <a:p>
            <a:pPr marL="228600" indent="-228600">
              <a:buAutoNum type="arabicPeriod"/>
            </a:pPr>
            <a:r>
              <a:rPr lang="en-US" dirty="0"/>
              <a:t>then actually switch the role from issue creator to Product Owner (backlog owner) – assign Priority and type – get help… top experts, show skills</a:t>
            </a:r>
          </a:p>
          <a:p>
            <a:pPr marL="228600" indent="-228600">
              <a:buAutoNum type="arabicPeriod"/>
            </a:pPr>
            <a:r>
              <a:rPr lang="en-US" dirty="0"/>
              <a:t>Then we can assign teams, experts and novices – recommendations – show teams, show experts, show ranking…</a:t>
            </a:r>
            <a:br>
              <a:rPr lang="en-US" dirty="0"/>
            </a:br>
            <a:r>
              <a:rPr lang="en-US" dirty="0"/>
              <a:t>remove expert…</a:t>
            </a:r>
          </a:p>
          <a:p>
            <a:pPr marL="228600" indent="-228600">
              <a:buAutoNum type="arabicPeriod"/>
            </a:pPr>
            <a:endParaRPr lang="en-US" dirty="0"/>
          </a:p>
          <a:p>
            <a:pPr marL="0" indent="0">
              <a:buNone/>
            </a:pPr>
            <a:r>
              <a:rPr lang="en-US" dirty="0"/>
              <a:t>Switch algorithm – start LDA, then Concept, then KNN, LSA no and Vanish equal to Concept</a:t>
            </a:r>
          </a:p>
          <a:p>
            <a:pPr marL="228600" indent="-228600">
              <a:buAutoNum type="arabicPeriod"/>
            </a:pPr>
            <a:endParaRPr lang="en-US" dirty="0"/>
          </a:p>
          <a:p>
            <a:pPr marL="228600" indent="-228600">
              <a:buAutoNum type="arabicPeriod"/>
            </a:pPr>
            <a:endParaRPr lang="en-US" dirty="0"/>
          </a:p>
          <a:p>
            <a:pPr marL="0" indent="0">
              <a:buNone/>
            </a:pPr>
            <a:endParaRPr lang="en-US" dirty="0"/>
          </a:p>
          <a:p>
            <a:pPr marL="0" indent="0">
              <a:buNone/>
            </a:pPr>
            <a:r>
              <a:rPr lang="en-US" dirty="0"/>
              <a:t>Topic 1: clear assignment</a:t>
            </a:r>
          </a:p>
        </p:txBody>
      </p:sp>
      <p:sp>
        <p:nvSpPr>
          <p:cNvPr id="4" name="Slide Number Placeholder 3"/>
          <p:cNvSpPr>
            <a:spLocks noGrp="1"/>
          </p:cNvSpPr>
          <p:nvPr>
            <p:ph type="sldNum" sz="quarter" idx="10"/>
          </p:nvPr>
        </p:nvSpPr>
        <p:spPr/>
        <p:txBody>
          <a:bodyPr/>
          <a:lstStyle/>
          <a:p>
            <a:fld id="{8CD4E60D-B46D-44AF-9EC2-8628B8F1B8C3}" type="slidenum">
              <a:rPr lang="en-US" smtClean="0"/>
              <a:t>12</a:t>
            </a:fld>
            <a:endParaRPr lang="en-US"/>
          </a:p>
        </p:txBody>
      </p:sp>
    </p:spTree>
    <p:extLst>
      <p:ext uri="{BB962C8B-B14F-4D97-AF65-F5344CB8AC3E}">
        <p14:creationId xmlns:p14="http://schemas.microsoft.com/office/powerpoint/2010/main" val="1060014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So…. In a last </a:t>
            </a:r>
            <a:r>
              <a:rPr lang="de-DE" dirty="0" err="1"/>
              <a:t>step</a:t>
            </a:r>
            <a:r>
              <a:rPr lang="de-DE" dirty="0"/>
              <a:t>, </a:t>
            </a:r>
            <a:r>
              <a:rPr lang="de-DE" dirty="0" err="1"/>
              <a:t>the</a:t>
            </a:r>
            <a:r>
              <a:rPr lang="de-DE" dirty="0"/>
              <a:t> </a:t>
            </a:r>
            <a:r>
              <a:rPr lang="de-DE" dirty="0" err="1"/>
              <a:t>algorithms</a:t>
            </a:r>
            <a:r>
              <a:rPr lang="de-DE" dirty="0"/>
              <a:t> </a:t>
            </a:r>
            <a:r>
              <a:rPr lang="de-DE" dirty="0" err="1"/>
              <a:t>were</a:t>
            </a:r>
            <a:r>
              <a:rPr lang="de-DE" dirty="0"/>
              <a:t> </a:t>
            </a:r>
            <a:r>
              <a:rPr lang="de-DE" dirty="0" err="1"/>
              <a:t>tested</a:t>
            </a:r>
            <a:r>
              <a:rPr lang="de-DE" dirty="0"/>
              <a:t>…</a:t>
            </a:r>
          </a:p>
          <a:p>
            <a:endParaRPr lang="de-DE" dirty="0"/>
          </a:p>
          <a:p>
            <a:r>
              <a:rPr lang="de-DE" dirty="0"/>
              <a:t>Find out </a:t>
            </a:r>
            <a:r>
              <a:rPr lang="de-DE" dirty="0" err="1"/>
              <a:t>how</a:t>
            </a:r>
            <a:r>
              <a:rPr lang="de-DE" dirty="0"/>
              <a:t> </a:t>
            </a:r>
            <a:r>
              <a:rPr lang="de-DE" dirty="0" err="1"/>
              <a:t>well</a:t>
            </a:r>
            <a:r>
              <a:rPr lang="de-DE" dirty="0"/>
              <a:t> </a:t>
            </a:r>
            <a:r>
              <a:rPr lang="de-DE" dirty="0" err="1"/>
              <a:t>they</a:t>
            </a:r>
            <a:r>
              <a:rPr lang="de-DE" dirty="0"/>
              <a:t> </a:t>
            </a:r>
            <a:r>
              <a:rPr lang="de-DE" dirty="0" err="1"/>
              <a:t>work</a:t>
            </a:r>
            <a:r>
              <a:rPr lang="de-DE" dirty="0"/>
              <a:t> and </a:t>
            </a:r>
            <a:r>
              <a:rPr lang="de-DE" dirty="0" err="1"/>
              <a:t>how</a:t>
            </a:r>
            <a:r>
              <a:rPr lang="de-DE" dirty="0"/>
              <a:t> </a:t>
            </a:r>
            <a:r>
              <a:rPr lang="de-DE" dirty="0" err="1"/>
              <a:t>they</a:t>
            </a:r>
            <a:r>
              <a:rPr lang="de-DE" dirty="0"/>
              <a:t> </a:t>
            </a:r>
            <a:r>
              <a:rPr lang="de-DE" dirty="0" err="1"/>
              <a:t>differ</a:t>
            </a:r>
            <a:r>
              <a:rPr lang="de-DE" dirty="0"/>
              <a:t> in </a:t>
            </a:r>
            <a:r>
              <a:rPr lang="de-DE" dirty="0" err="1"/>
              <a:t>their</a:t>
            </a:r>
            <a:r>
              <a:rPr lang="de-DE" dirty="0"/>
              <a:t> </a:t>
            </a:r>
            <a:r>
              <a:rPr lang="de-DE" dirty="0" err="1"/>
              <a:t>application</a:t>
            </a:r>
            <a:endParaRPr lang="de-DE" dirty="0"/>
          </a:p>
          <a:p>
            <a:endParaRPr lang="de-DE" dirty="0"/>
          </a:p>
          <a:p>
            <a:r>
              <a:rPr lang="de-DE" dirty="0"/>
              <a:t>Data </a:t>
            </a:r>
            <a:r>
              <a:rPr lang="de-DE" dirty="0" err="1"/>
              <a:t>of</a:t>
            </a:r>
            <a:r>
              <a:rPr lang="de-DE" dirty="0"/>
              <a:t> </a:t>
            </a:r>
            <a:r>
              <a:rPr lang="de-DE" dirty="0" err="1"/>
              <a:t>two</a:t>
            </a:r>
            <a:r>
              <a:rPr lang="de-DE" dirty="0"/>
              <a:t> </a:t>
            </a:r>
            <a:r>
              <a:rPr lang="de-DE" dirty="0" err="1"/>
              <a:t>projects</a:t>
            </a:r>
            <a:r>
              <a:rPr lang="de-DE" dirty="0"/>
              <a:t> – </a:t>
            </a:r>
            <a:r>
              <a:rPr lang="de-DE" dirty="0" err="1"/>
              <a:t>apache</a:t>
            </a:r>
            <a:r>
              <a:rPr lang="de-DE" dirty="0"/>
              <a:t> Spark and Apache Hadoop</a:t>
            </a:r>
          </a:p>
          <a:p>
            <a:r>
              <a:rPr lang="de-DE" dirty="0"/>
              <a:t>Design </a:t>
            </a:r>
            <a:r>
              <a:rPr lang="de-DE" dirty="0" err="1"/>
              <a:t>decisions</a:t>
            </a:r>
            <a:r>
              <a:rPr lang="de-DE" dirty="0"/>
              <a:t>, </a:t>
            </a:r>
            <a:r>
              <a:rPr lang="de-DE" dirty="0" err="1"/>
              <a:t>assignees</a:t>
            </a:r>
            <a:r>
              <a:rPr lang="de-DE" dirty="0"/>
              <a:t>, time span,…</a:t>
            </a:r>
          </a:p>
        </p:txBody>
      </p:sp>
      <p:sp>
        <p:nvSpPr>
          <p:cNvPr id="4" name="Foliennummernplatzhalter 3"/>
          <p:cNvSpPr>
            <a:spLocks noGrp="1"/>
          </p:cNvSpPr>
          <p:nvPr>
            <p:ph type="sldNum" sz="quarter" idx="10"/>
          </p:nvPr>
        </p:nvSpPr>
        <p:spPr/>
        <p:txBody>
          <a:bodyPr/>
          <a:lstStyle/>
          <a:p>
            <a:fld id="{8CD4E60D-B46D-44AF-9EC2-8628B8F1B8C3}" type="slidenum">
              <a:rPr lang="en-US" smtClean="0"/>
              <a:t>13</a:t>
            </a:fld>
            <a:endParaRPr lang="en-US"/>
          </a:p>
        </p:txBody>
      </p:sp>
    </p:spTree>
    <p:extLst>
      <p:ext uri="{BB962C8B-B14F-4D97-AF65-F5344CB8AC3E}">
        <p14:creationId xmlns:p14="http://schemas.microsoft.com/office/powerpoint/2010/main" val="42363501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de-DE" dirty="0"/>
              <a:t>Topic </a:t>
            </a:r>
            <a:r>
              <a:rPr lang="de-DE" dirty="0" err="1"/>
              <a:t>parameter</a:t>
            </a:r>
            <a:r>
              <a:rPr lang="de-DE" dirty="0"/>
              <a:t> (2-200) </a:t>
            </a:r>
            <a:r>
              <a:rPr lang="de-DE" dirty="0" err="1"/>
              <a:t>or</a:t>
            </a:r>
            <a:r>
              <a:rPr lang="de-DE" dirty="0"/>
              <a:t> </a:t>
            </a:r>
            <a:r>
              <a:rPr lang="de-DE" dirty="0" err="1"/>
              <a:t>cluster</a:t>
            </a:r>
            <a:r>
              <a:rPr lang="de-DE" dirty="0"/>
              <a:t> </a:t>
            </a:r>
            <a:r>
              <a:rPr lang="de-DE" dirty="0" err="1"/>
              <a:t>parameter</a:t>
            </a:r>
            <a:r>
              <a:rPr lang="de-DE" dirty="0"/>
              <a:t> k (2-30)</a:t>
            </a:r>
          </a:p>
          <a:p>
            <a:pPr marL="171450" indent="-171450">
              <a:buFontTx/>
              <a:buChar char="-"/>
            </a:pPr>
            <a:r>
              <a:rPr lang="de-DE" dirty="0" err="1"/>
              <a:t>Means</a:t>
            </a:r>
            <a:r>
              <a:rPr lang="de-DE" dirty="0"/>
              <a:t> </a:t>
            </a:r>
            <a:r>
              <a:rPr lang="de-DE" dirty="0" err="1"/>
              <a:t>concept</a:t>
            </a:r>
            <a:r>
              <a:rPr lang="de-DE" dirty="0"/>
              <a:t> and </a:t>
            </a:r>
            <a:r>
              <a:rPr lang="de-DE" dirty="0" err="1"/>
              <a:t>decreasing</a:t>
            </a:r>
            <a:r>
              <a:rPr lang="de-DE" dirty="0"/>
              <a:t> </a:t>
            </a:r>
            <a:r>
              <a:rPr lang="de-DE" dirty="0" err="1"/>
              <a:t>knowledge</a:t>
            </a:r>
            <a:r>
              <a:rPr lang="de-DE" dirty="0"/>
              <a:t> </a:t>
            </a:r>
            <a:r>
              <a:rPr lang="de-DE" dirty="0" err="1"/>
              <a:t>each</a:t>
            </a:r>
            <a:r>
              <a:rPr lang="de-DE" dirty="0"/>
              <a:t> 6 </a:t>
            </a:r>
            <a:r>
              <a:rPr lang="de-DE" dirty="0" err="1"/>
              <a:t>runs</a:t>
            </a:r>
            <a:endParaRPr lang="de-DE" dirty="0"/>
          </a:p>
          <a:p>
            <a:pPr marL="171450" indent="-171450">
              <a:buFontTx/>
              <a:buChar char="-"/>
            </a:pPr>
            <a:r>
              <a:rPr lang="de-DE" dirty="0"/>
              <a:t>LSA and LDA 198 x 6 (1188)</a:t>
            </a:r>
          </a:p>
          <a:p>
            <a:pPr marL="171450" indent="-171450">
              <a:buFontTx/>
              <a:buChar char="-"/>
            </a:pPr>
            <a:r>
              <a:rPr lang="de-DE" dirty="0"/>
              <a:t>Cluster 28 x 6 (148)</a:t>
            </a:r>
          </a:p>
        </p:txBody>
      </p:sp>
      <p:sp>
        <p:nvSpPr>
          <p:cNvPr id="4" name="Foliennummernplatzhalter 3"/>
          <p:cNvSpPr>
            <a:spLocks noGrp="1"/>
          </p:cNvSpPr>
          <p:nvPr>
            <p:ph type="sldNum" sz="quarter" idx="10"/>
          </p:nvPr>
        </p:nvSpPr>
        <p:spPr/>
        <p:txBody>
          <a:bodyPr/>
          <a:lstStyle/>
          <a:p>
            <a:fld id="{8CD4E60D-B46D-44AF-9EC2-8628B8F1B8C3}" type="slidenum">
              <a:rPr lang="en-US" smtClean="0"/>
              <a:t>14</a:t>
            </a:fld>
            <a:endParaRPr lang="en-US"/>
          </a:p>
        </p:txBody>
      </p:sp>
    </p:spTree>
    <p:extLst>
      <p:ext uri="{BB962C8B-B14F-4D97-AF65-F5344CB8AC3E}">
        <p14:creationId xmlns:p14="http://schemas.microsoft.com/office/powerpoint/2010/main" val="3482365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You see here the results of the Apache Spark Project, for each algorithm its best results in a training size.</a:t>
            </a:r>
          </a:p>
          <a:p>
            <a:pPr marL="0" indent="0">
              <a:buNone/>
            </a:pPr>
            <a:r>
              <a:rPr lang="en-US" dirty="0"/>
              <a:t>LSA, LDA and cluster are averaged results for all k values, Concept and Decrease are single values per run</a:t>
            </a:r>
          </a:p>
          <a:p>
            <a:pPr marL="0" indent="0">
              <a:buNone/>
            </a:pPr>
            <a:endParaRPr lang="en-US" dirty="0"/>
          </a:p>
          <a:p>
            <a:pPr marL="0" indent="0">
              <a:buNone/>
            </a:pPr>
            <a:r>
              <a:rPr lang="en-US" dirty="0"/>
              <a:t>Cluster drops a bit because larger cluster sizes do not work that well… smaller instead do</a:t>
            </a:r>
            <a:br>
              <a:rPr lang="en-US" dirty="0"/>
            </a:br>
            <a:r>
              <a:rPr lang="en-US" dirty="0"/>
              <a:t>All other algorithms conceive comparable results</a:t>
            </a:r>
          </a:p>
          <a:p>
            <a:pPr marL="0" indent="0">
              <a:buNone/>
            </a:pPr>
            <a:r>
              <a:rPr lang="en-US" dirty="0"/>
              <a:t>Training sizes between 40 – 60 %</a:t>
            </a:r>
          </a:p>
        </p:txBody>
      </p:sp>
      <p:sp>
        <p:nvSpPr>
          <p:cNvPr id="4" name="Slide Number Placeholder 3"/>
          <p:cNvSpPr>
            <a:spLocks noGrp="1"/>
          </p:cNvSpPr>
          <p:nvPr>
            <p:ph type="sldNum" sz="quarter" idx="10"/>
          </p:nvPr>
        </p:nvSpPr>
        <p:spPr/>
        <p:txBody>
          <a:bodyPr/>
          <a:lstStyle/>
          <a:p>
            <a:fld id="{8CD4E60D-B46D-44AF-9EC2-8628B8F1B8C3}" type="slidenum">
              <a:rPr lang="en-US" smtClean="0"/>
              <a:t>15</a:t>
            </a:fld>
            <a:endParaRPr lang="en-US"/>
          </a:p>
        </p:txBody>
      </p:sp>
    </p:spTree>
    <p:extLst>
      <p:ext uri="{BB962C8B-B14F-4D97-AF65-F5344CB8AC3E}">
        <p14:creationId xmlns:p14="http://schemas.microsoft.com/office/powerpoint/2010/main" val="28489573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Findings in the Spark project</a:t>
            </a:r>
          </a:p>
          <a:p>
            <a:pPr marL="0" indent="0">
              <a:buNone/>
            </a:pPr>
            <a:endParaRPr lang="en-US" dirty="0"/>
          </a:p>
          <a:p>
            <a:pPr marL="0" indent="0">
              <a:buNone/>
            </a:pPr>
            <a:r>
              <a:rPr lang="en-US" dirty="0"/>
              <a:t>Best results are achieved with lower training sizes – because larger training sizes tend to overfit</a:t>
            </a:r>
            <a:br>
              <a:rPr lang="en-US" dirty="0"/>
            </a:br>
            <a:r>
              <a:rPr lang="en-US" dirty="0"/>
              <a:t>in this case, it means that general concepts or topics and the amount of work experts did influence the final decision to much</a:t>
            </a:r>
          </a:p>
          <a:p>
            <a:pPr marL="0" indent="0">
              <a:buNone/>
            </a:pPr>
            <a:endParaRPr lang="en-US" dirty="0"/>
          </a:p>
          <a:p>
            <a:pPr marL="0" indent="0">
              <a:buNone/>
            </a:pPr>
            <a:r>
              <a:rPr lang="en-US" dirty="0"/>
              <a:t>Looking at the algorithms in detail, concept based and decreasing knowledge yield similar results – so no change in time</a:t>
            </a:r>
          </a:p>
          <a:p>
            <a:pPr marL="0" indent="0">
              <a:buNone/>
            </a:pPr>
            <a:endParaRPr lang="en-US" dirty="0"/>
          </a:p>
          <a:p>
            <a:pPr marL="0" indent="0">
              <a:buNone/>
            </a:pPr>
            <a:r>
              <a:rPr lang="en-US" dirty="0"/>
              <a:t>LSA – the parameter change of k has little influence, e.g. a k of 10 is good enough to provide promising results</a:t>
            </a:r>
          </a:p>
          <a:p>
            <a:pPr marL="0" indent="0">
              <a:buNone/>
            </a:pPr>
            <a:endParaRPr lang="en-US" dirty="0"/>
          </a:p>
          <a:p>
            <a:pPr marL="0" indent="0">
              <a:buNone/>
            </a:pPr>
            <a:r>
              <a:rPr lang="en-US" dirty="0"/>
              <a:t>LDA – needs multiple runs, as model is infinite – initial assignments of topics happens at random</a:t>
            </a:r>
            <a:br>
              <a:rPr lang="en-US" dirty="0"/>
            </a:br>
            <a:r>
              <a:rPr lang="en-US" dirty="0"/>
              <a:t>similar to KNN</a:t>
            </a:r>
          </a:p>
          <a:p>
            <a:pPr marL="0" indent="0">
              <a:buNone/>
            </a:pPr>
            <a:endParaRPr lang="en-US" dirty="0"/>
          </a:p>
          <a:p>
            <a:pPr marL="0" indent="0">
              <a:buNone/>
            </a:pPr>
            <a:r>
              <a:rPr lang="en-US" dirty="0"/>
              <a:t>Cluster approach seems a bit less promising, however in contrast to other methods is expertise assignment more strict – just issues in the same cluster are compared</a:t>
            </a:r>
            <a:br>
              <a:rPr lang="en-US" dirty="0"/>
            </a:br>
            <a:r>
              <a:rPr lang="en-US" dirty="0"/>
              <a:t>lower cluster sizes yield similar results</a:t>
            </a:r>
          </a:p>
        </p:txBody>
      </p:sp>
      <p:sp>
        <p:nvSpPr>
          <p:cNvPr id="4" name="Slide Number Placeholder 3"/>
          <p:cNvSpPr>
            <a:spLocks noGrp="1"/>
          </p:cNvSpPr>
          <p:nvPr>
            <p:ph type="sldNum" sz="quarter" idx="10"/>
          </p:nvPr>
        </p:nvSpPr>
        <p:spPr/>
        <p:txBody>
          <a:bodyPr/>
          <a:lstStyle/>
          <a:p>
            <a:fld id="{8CD4E60D-B46D-44AF-9EC2-8628B8F1B8C3}" type="slidenum">
              <a:rPr lang="en-US" smtClean="0"/>
              <a:t>16</a:t>
            </a:fld>
            <a:endParaRPr lang="en-US"/>
          </a:p>
        </p:txBody>
      </p:sp>
    </p:spTree>
    <p:extLst>
      <p:ext uri="{BB962C8B-B14F-4D97-AF65-F5344CB8AC3E}">
        <p14:creationId xmlns:p14="http://schemas.microsoft.com/office/powerpoint/2010/main" val="21610999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4.7 in spark</a:t>
            </a:r>
          </a:p>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17</a:t>
            </a:fld>
            <a:endParaRPr lang="en-US"/>
          </a:p>
        </p:txBody>
      </p:sp>
    </p:spTree>
    <p:extLst>
      <p:ext uri="{BB962C8B-B14F-4D97-AF65-F5344CB8AC3E}">
        <p14:creationId xmlns:p14="http://schemas.microsoft.com/office/powerpoint/2010/main" val="11762004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Again same graph, but now for the Hadoop project</a:t>
            </a:r>
          </a:p>
          <a:p>
            <a:pPr marL="0" indent="0">
              <a:buNone/>
            </a:pPr>
            <a:endParaRPr lang="en-US" dirty="0"/>
          </a:p>
          <a:p>
            <a:pPr marL="0" indent="0">
              <a:buNone/>
            </a:pPr>
            <a:r>
              <a:rPr lang="en-US" dirty="0"/>
              <a:t>Training sizes for all algorithms 90 %</a:t>
            </a:r>
          </a:p>
          <a:p>
            <a:pPr marL="0" indent="0">
              <a:buNone/>
            </a:pPr>
            <a:endParaRPr lang="en-US" dirty="0"/>
          </a:p>
          <a:p>
            <a:pPr marL="0" indent="0">
              <a:buNone/>
            </a:pPr>
            <a:r>
              <a:rPr lang="en-US" dirty="0"/>
              <a:t>Cluster fails as previously said…</a:t>
            </a:r>
          </a:p>
          <a:p>
            <a:pPr marL="0" indent="0">
              <a:buNone/>
            </a:pPr>
            <a:endParaRPr lang="en-US" dirty="0"/>
          </a:p>
          <a:p>
            <a:pPr marL="0" indent="0">
              <a:buNone/>
            </a:pPr>
            <a:r>
              <a:rPr lang="en-US" dirty="0"/>
              <a:t>Decrease knowledge performs better (recognizes earlier than concept based) expertise</a:t>
            </a:r>
          </a:p>
          <a:p>
            <a:pPr marL="0" indent="0">
              <a:buNone/>
            </a:pPr>
            <a:endParaRPr lang="en-US" dirty="0"/>
          </a:p>
          <a:p>
            <a:pPr marL="0" indent="0">
              <a:buNone/>
            </a:pPr>
            <a:r>
              <a:rPr lang="en-US" dirty="0"/>
              <a:t>LSA and LDA in their average results work best…</a:t>
            </a:r>
            <a:br>
              <a:rPr lang="en-US" dirty="0"/>
            </a:br>
            <a:r>
              <a:rPr lang="en-US" dirty="0"/>
              <a:t>But in the end looking at single k values, they achieve sometimes even better results as in the Spark project</a:t>
            </a:r>
          </a:p>
          <a:p>
            <a:pPr marL="0" indent="0">
              <a:buNone/>
            </a:pPr>
            <a:endParaRPr lang="en-US" dirty="0"/>
          </a:p>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18</a:t>
            </a:fld>
            <a:endParaRPr lang="en-US"/>
          </a:p>
        </p:txBody>
      </p:sp>
    </p:spTree>
    <p:extLst>
      <p:ext uri="{BB962C8B-B14F-4D97-AF65-F5344CB8AC3E}">
        <p14:creationId xmlns:p14="http://schemas.microsoft.com/office/powerpoint/2010/main" val="16198854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Hadoop project results differ</a:t>
            </a:r>
          </a:p>
          <a:p>
            <a:pPr marL="0" indent="0">
              <a:buNone/>
            </a:pPr>
            <a:endParaRPr lang="en-US" dirty="0"/>
          </a:p>
          <a:p>
            <a:pPr marL="0" indent="0">
              <a:buNone/>
            </a:pPr>
            <a:r>
              <a:rPr lang="en-US" dirty="0"/>
              <a:t>Major reason, the structure of the project, 22 of 75 developers from before 2015 were still active in 2015 and 2016, in this time 36 new developers joined for design decisions – large turnaround</a:t>
            </a:r>
            <a:br>
              <a:rPr lang="en-US" dirty="0"/>
            </a:br>
            <a:r>
              <a:rPr lang="en-US" dirty="0"/>
              <a:t>shows as well the low number of design decision per assignee, in average 2.1 (in Spark 4,7)</a:t>
            </a:r>
          </a:p>
          <a:p>
            <a:pPr marL="0" indent="0">
              <a:buNone/>
            </a:pPr>
            <a:endParaRPr lang="en-US" dirty="0"/>
          </a:p>
          <a:p>
            <a:pPr marL="0" indent="0">
              <a:buNone/>
            </a:pPr>
            <a:r>
              <a:rPr lang="en-US" dirty="0"/>
              <a:t>-&gt; more recent data contains most relevant information, accordingly 90 % training data includes most of the recent data</a:t>
            </a:r>
          </a:p>
          <a:p>
            <a:pPr marL="0" indent="0">
              <a:buNone/>
            </a:pPr>
            <a:endParaRPr lang="en-US" dirty="0"/>
          </a:p>
          <a:p>
            <a:pPr marL="0" indent="0">
              <a:buNone/>
            </a:pPr>
            <a:r>
              <a:rPr lang="en-US" dirty="0"/>
              <a:t>Further, decreasing knowledge improves the results of concept based</a:t>
            </a:r>
          </a:p>
          <a:p>
            <a:pPr marL="0" indent="0">
              <a:buNone/>
            </a:pPr>
            <a:endParaRPr lang="en-US" dirty="0"/>
          </a:p>
          <a:p>
            <a:pPr marL="0" indent="0">
              <a:buNone/>
            </a:pPr>
            <a:r>
              <a:rPr lang="en-US" dirty="0"/>
              <a:t>LSA and LDA can achieve with correct parameter selection of k comparable results to the Spark project</a:t>
            </a:r>
          </a:p>
          <a:p>
            <a:pPr marL="0" indent="0">
              <a:buNone/>
            </a:pPr>
            <a:endParaRPr lang="en-US" dirty="0"/>
          </a:p>
          <a:p>
            <a:pPr marL="0" indent="0">
              <a:buNone/>
            </a:pPr>
            <a:r>
              <a:rPr lang="en-US" dirty="0"/>
              <a:t>And cluster fails as too few design decisions exists to build meaningful clusters</a:t>
            </a:r>
          </a:p>
          <a:p>
            <a:pPr marL="0" indent="0">
              <a:buNone/>
            </a:pPr>
            <a:endParaRPr lang="en-US" dirty="0"/>
          </a:p>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19</a:t>
            </a:fld>
            <a:endParaRPr lang="en-US"/>
          </a:p>
        </p:txBody>
      </p:sp>
    </p:spTree>
    <p:extLst>
      <p:ext uri="{BB962C8B-B14F-4D97-AF65-F5344CB8AC3E}">
        <p14:creationId xmlns:p14="http://schemas.microsoft.com/office/powerpoint/2010/main" val="32172960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After showing in depth the results of my master thesis, I just want to wrap up what we have seen accordingly to the 3 RQ</a:t>
            </a:r>
          </a:p>
          <a:p>
            <a:pPr marL="0" indent="0">
              <a:buNone/>
            </a:pPr>
            <a:endParaRPr lang="en-US" dirty="0"/>
          </a:p>
          <a:p>
            <a:pPr marL="228600" indent="-228600">
              <a:buAutoNum type="arabicPeriod"/>
            </a:pPr>
            <a:r>
              <a:rPr lang="en-US" dirty="0"/>
              <a:t>Expertise</a:t>
            </a:r>
            <a:br>
              <a:rPr lang="en-US" dirty="0"/>
            </a:br>
            <a:r>
              <a:rPr lang="en-US" dirty="0"/>
              <a:t>explored in detail how expertise </a:t>
            </a:r>
            <a:r>
              <a:rPr lang="en-US" dirty="0" err="1"/>
              <a:t>consititutes</a:t>
            </a:r>
            <a:r>
              <a:rPr lang="en-US" dirty="0"/>
              <a:t> (technical and abstract knowledge)</a:t>
            </a:r>
            <a:br>
              <a:rPr lang="en-US" dirty="0"/>
            </a:br>
            <a:r>
              <a:rPr lang="en-US" dirty="0"/>
              <a:t>how experts gain or </a:t>
            </a:r>
            <a:r>
              <a:rPr lang="en-US" dirty="0" err="1"/>
              <a:t>loese</a:t>
            </a:r>
            <a:r>
              <a:rPr lang="en-US" dirty="0"/>
              <a:t> it</a:t>
            </a:r>
            <a:br>
              <a:rPr lang="en-US" dirty="0"/>
            </a:br>
            <a:r>
              <a:rPr lang="en-US" dirty="0"/>
              <a:t>and what kind of possible sources exist</a:t>
            </a:r>
            <a:br>
              <a:rPr lang="en-US" dirty="0"/>
            </a:br>
            <a:endParaRPr lang="en-US" dirty="0"/>
          </a:p>
          <a:p>
            <a:pPr marL="228600" indent="-228600">
              <a:buAutoNum type="arabicPeriod"/>
            </a:pPr>
            <a:r>
              <a:rPr lang="en-US" dirty="0"/>
              <a:t>Roles:</a:t>
            </a:r>
            <a:br>
              <a:rPr lang="en-US" dirty="0"/>
            </a:br>
            <a:r>
              <a:rPr lang="en-US" dirty="0"/>
              <a:t>Teams decide about design decisions..</a:t>
            </a:r>
            <a:br>
              <a:rPr lang="en-US" dirty="0"/>
            </a:br>
            <a:r>
              <a:rPr lang="en-US" dirty="0"/>
              <a:t>Backlog owner has crucial initial job – but maybe needs help</a:t>
            </a:r>
            <a:br>
              <a:rPr lang="en-US" dirty="0"/>
            </a:br>
            <a:r>
              <a:rPr lang="en-US" dirty="0"/>
              <a:t>And each issue should have one accountable person</a:t>
            </a:r>
          </a:p>
          <a:p>
            <a:pPr marL="228600" indent="-228600">
              <a:buAutoNum type="arabicPeriod"/>
            </a:pPr>
            <a:endParaRPr lang="en-US" dirty="0"/>
          </a:p>
          <a:p>
            <a:pPr marL="228600" indent="-228600">
              <a:buAutoNum type="arabicPeriod"/>
            </a:pPr>
            <a:r>
              <a:rPr lang="en-US" dirty="0"/>
              <a:t>Assignment</a:t>
            </a:r>
            <a:br>
              <a:rPr lang="en-US" dirty="0"/>
            </a:br>
            <a:r>
              <a:rPr lang="en-US" dirty="0"/>
              <a:t>Identified requirements for an expert recommender from broad literature and case study research</a:t>
            </a:r>
            <a:br>
              <a:rPr lang="en-US" dirty="0"/>
            </a:br>
            <a:r>
              <a:rPr lang="en-US" dirty="0"/>
              <a:t>Created a prototype that showed possible solution strategies</a:t>
            </a:r>
            <a:br>
              <a:rPr lang="en-US" dirty="0"/>
            </a:br>
            <a:r>
              <a:rPr lang="en-US" dirty="0"/>
              <a:t>And explored, implemented and tested successfully four algorithms to recommend experts for design decisions</a:t>
            </a:r>
          </a:p>
        </p:txBody>
      </p:sp>
      <p:sp>
        <p:nvSpPr>
          <p:cNvPr id="4" name="Slide Number Placeholder 3"/>
          <p:cNvSpPr>
            <a:spLocks noGrp="1"/>
          </p:cNvSpPr>
          <p:nvPr>
            <p:ph type="sldNum" sz="quarter" idx="10"/>
          </p:nvPr>
        </p:nvSpPr>
        <p:spPr/>
        <p:txBody>
          <a:bodyPr/>
          <a:lstStyle/>
          <a:p>
            <a:fld id="{8CD4E60D-B46D-44AF-9EC2-8628B8F1B8C3}" type="slidenum">
              <a:rPr lang="en-US" smtClean="0"/>
              <a:t>20</a:t>
            </a:fld>
            <a:endParaRPr lang="en-US"/>
          </a:p>
        </p:txBody>
      </p:sp>
    </p:spTree>
    <p:extLst>
      <p:ext uri="{BB962C8B-B14F-4D97-AF65-F5344CB8AC3E}">
        <p14:creationId xmlns:p14="http://schemas.microsoft.com/office/powerpoint/2010/main" val="11283910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p:cNvSpPr>
          <p:nvPr>
            <p:ph type="sldImg"/>
          </p:nvPr>
        </p:nvSpPr>
        <p:spPr>
          <a:noFill/>
          <a:ln>
            <a:miter lim="800000"/>
            <a:headEnd/>
            <a:tailEnd/>
          </a:ln>
        </p:spPr>
      </p:sp>
      <p:sp>
        <p:nvSpPr>
          <p:cNvPr id="138243" name="Rectangle 3"/>
          <p:cNvSpPr>
            <a:spLocks noGrp="1"/>
          </p:cNvSpPr>
          <p:nvPr>
            <p:ph type="body" idx="1"/>
          </p:nvPr>
        </p:nvSpPr>
        <p:spPr>
          <a:noFill/>
        </p:spPr>
        <p:txBody>
          <a:bodyPr/>
          <a:lstStyle/>
          <a:p>
            <a:endParaRPr lang="de-DE" dirty="0"/>
          </a:p>
        </p:txBody>
      </p:sp>
    </p:spTree>
    <p:extLst>
      <p:ext uri="{BB962C8B-B14F-4D97-AF65-F5344CB8AC3E}">
        <p14:creationId xmlns:p14="http://schemas.microsoft.com/office/powerpoint/2010/main" val="1924934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Further </a:t>
            </a:r>
            <a:r>
              <a:rPr lang="de-DE" dirty="0" err="1"/>
              <a:t>parts</a:t>
            </a:r>
            <a:r>
              <a:rPr lang="de-DE" dirty="0"/>
              <a:t> </a:t>
            </a:r>
            <a:r>
              <a:rPr lang="de-DE" dirty="0" err="1"/>
              <a:t>include</a:t>
            </a:r>
            <a:r>
              <a:rPr lang="de-DE" dirty="0"/>
              <a:t> </a:t>
            </a:r>
            <a:r>
              <a:rPr lang="de-DE" dirty="0" err="1"/>
              <a:t>to</a:t>
            </a:r>
            <a:r>
              <a:rPr lang="de-DE" dirty="0"/>
              <a:t> </a:t>
            </a:r>
            <a:r>
              <a:rPr lang="de-DE" dirty="0" err="1"/>
              <a:t>identify</a:t>
            </a:r>
            <a:r>
              <a:rPr lang="de-DE" dirty="0"/>
              <a:t> </a:t>
            </a:r>
            <a:r>
              <a:rPr lang="de-DE" dirty="0" err="1"/>
              <a:t>expertise</a:t>
            </a:r>
            <a:r>
              <a:rPr lang="de-DE" dirty="0"/>
              <a:t> – </a:t>
            </a:r>
            <a:r>
              <a:rPr lang="de-DE" dirty="0" err="1"/>
              <a:t>what</a:t>
            </a:r>
            <a:r>
              <a:rPr lang="de-DE" dirty="0"/>
              <a:t> </a:t>
            </a:r>
            <a:r>
              <a:rPr lang="de-DE" dirty="0" err="1"/>
              <a:t>can</a:t>
            </a:r>
            <a:r>
              <a:rPr lang="de-DE" dirty="0"/>
              <a:t> an expert </a:t>
            </a:r>
            <a:r>
              <a:rPr lang="de-DE" dirty="0" err="1"/>
              <a:t>trustworthy</a:t>
            </a:r>
            <a:r>
              <a:rPr lang="de-DE" dirty="0"/>
              <a:t> </a:t>
            </a:r>
            <a:r>
              <a:rPr lang="de-DE" dirty="0" err="1"/>
              <a:t>solve</a:t>
            </a:r>
            <a:r>
              <a:rPr lang="de-DE" dirty="0"/>
              <a:t>… and </a:t>
            </a:r>
            <a:r>
              <a:rPr lang="de-DE" dirty="0" err="1"/>
              <a:t>the</a:t>
            </a:r>
            <a:r>
              <a:rPr lang="de-DE" dirty="0"/>
              <a:t> </a:t>
            </a:r>
            <a:r>
              <a:rPr lang="de-DE" dirty="0" err="1"/>
              <a:t>overall</a:t>
            </a:r>
            <a:r>
              <a:rPr lang="de-DE" dirty="0"/>
              <a:t> </a:t>
            </a:r>
            <a:r>
              <a:rPr lang="de-DE" dirty="0" err="1"/>
              <a:t>process</a:t>
            </a:r>
            <a:r>
              <a:rPr lang="de-DE" dirty="0"/>
              <a:t> in </a:t>
            </a:r>
            <a:r>
              <a:rPr lang="de-DE" dirty="0" err="1"/>
              <a:t>solving</a:t>
            </a:r>
            <a:r>
              <a:rPr lang="de-DE" dirty="0"/>
              <a:t>.</a:t>
            </a:r>
            <a:br>
              <a:rPr lang="de-DE" dirty="0"/>
            </a:br>
            <a:r>
              <a:rPr lang="de-DE" dirty="0" err="1"/>
              <a:t>Especially</a:t>
            </a:r>
            <a:r>
              <a:rPr lang="de-DE" dirty="0"/>
              <a:t>, </a:t>
            </a:r>
            <a:r>
              <a:rPr lang="de-DE" dirty="0" err="1"/>
              <a:t>if</a:t>
            </a:r>
            <a:r>
              <a:rPr lang="de-DE" dirty="0"/>
              <a:t> </a:t>
            </a:r>
            <a:r>
              <a:rPr lang="de-DE" dirty="0" err="1"/>
              <a:t>certain</a:t>
            </a:r>
            <a:r>
              <a:rPr lang="de-DE" dirty="0"/>
              <a:t> </a:t>
            </a:r>
            <a:r>
              <a:rPr lang="de-DE" dirty="0" err="1"/>
              <a:t>roles</a:t>
            </a:r>
            <a:r>
              <a:rPr lang="de-DE" dirty="0"/>
              <a:t> </a:t>
            </a:r>
            <a:r>
              <a:rPr lang="de-DE" dirty="0" err="1"/>
              <a:t>with</a:t>
            </a:r>
            <a:r>
              <a:rPr lang="de-DE" dirty="0"/>
              <a:t> </a:t>
            </a:r>
            <a:r>
              <a:rPr lang="de-DE" dirty="0" err="1"/>
              <a:t>more</a:t>
            </a:r>
            <a:r>
              <a:rPr lang="de-DE" dirty="0"/>
              <a:t> </a:t>
            </a:r>
            <a:r>
              <a:rPr lang="de-DE" dirty="0" err="1"/>
              <a:t>responsibilities</a:t>
            </a:r>
            <a:r>
              <a:rPr lang="de-DE" dirty="0"/>
              <a:t> </a:t>
            </a:r>
            <a:r>
              <a:rPr lang="de-DE" dirty="0" err="1"/>
              <a:t>exists</a:t>
            </a:r>
            <a:endParaRPr lang="de-DE" dirty="0"/>
          </a:p>
        </p:txBody>
      </p:sp>
      <p:sp>
        <p:nvSpPr>
          <p:cNvPr id="4" name="Foliennummernplatzhalter 3"/>
          <p:cNvSpPr>
            <a:spLocks noGrp="1"/>
          </p:cNvSpPr>
          <p:nvPr>
            <p:ph type="sldNum" sz="quarter" idx="10"/>
          </p:nvPr>
        </p:nvSpPr>
        <p:spPr/>
        <p:txBody>
          <a:bodyPr/>
          <a:lstStyle/>
          <a:p>
            <a:fld id="{8CD4E60D-B46D-44AF-9EC2-8628B8F1B8C3}" type="slidenum">
              <a:rPr lang="en-US" smtClean="0"/>
              <a:t>4</a:t>
            </a:fld>
            <a:endParaRPr lang="en-US"/>
          </a:p>
        </p:txBody>
      </p:sp>
    </p:spTree>
    <p:extLst>
      <p:ext uri="{BB962C8B-B14F-4D97-AF65-F5344CB8AC3E}">
        <p14:creationId xmlns:p14="http://schemas.microsoft.com/office/powerpoint/2010/main" val="26041315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Seeing</a:t>
            </a:r>
            <a:r>
              <a:rPr lang="de-DE" dirty="0"/>
              <a:t> </a:t>
            </a:r>
            <a:r>
              <a:rPr lang="de-DE" dirty="0" err="1"/>
              <a:t>this</a:t>
            </a:r>
            <a:r>
              <a:rPr lang="de-DE" dirty="0"/>
              <a:t> simple </a:t>
            </a:r>
            <a:r>
              <a:rPr lang="de-DE" dirty="0" err="1"/>
              <a:t>example</a:t>
            </a:r>
            <a:r>
              <a:rPr lang="de-DE" dirty="0"/>
              <a:t>, </a:t>
            </a:r>
            <a:r>
              <a:rPr lang="de-DE" dirty="0" err="1"/>
              <a:t>one</a:t>
            </a:r>
            <a:r>
              <a:rPr lang="de-DE" dirty="0"/>
              <a:t> </a:t>
            </a:r>
            <a:r>
              <a:rPr lang="de-DE" dirty="0" err="1"/>
              <a:t>can</a:t>
            </a:r>
            <a:r>
              <a:rPr lang="de-DE" dirty="0"/>
              <a:t> </a:t>
            </a:r>
            <a:r>
              <a:rPr lang="de-DE" dirty="0" err="1"/>
              <a:t>have</a:t>
            </a:r>
            <a:r>
              <a:rPr lang="de-DE" dirty="0"/>
              <a:t> </a:t>
            </a:r>
            <a:r>
              <a:rPr lang="de-DE" dirty="0" err="1"/>
              <a:t>many</a:t>
            </a:r>
            <a:r>
              <a:rPr lang="de-DE" dirty="0"/>
              <a:t> </a:t>
            </a:r>
            <a:r>
              <a:rPr lang="de-DE" dirty="0" err="1"/>
              <a:t>questions</a:t>
            </a:r>
            <a:r>
              <a:rPr lang="de-DE" dirty="0"/>
              <a:t>…</a:t>
            </a:r>
          </a:p>
          <a:p>
            <a:endParaRPr lang="de-DE" dirty="0"/>
          </a:p>
          <a:p>
            <a:r>
              <a:rPr lang="de-DE" dirty="0"/>
              <a:t>Read </a:t>
            </a:r>
            <a:r>
              <a:rPr lang="de-DE" dirty="0" err="1"/>
              <a:t>some</a:t>
            </a:r>
            <a:r>
              <a:rPr lang="de-DE" dirty="0"/>
              <a:t> </a:t>
            </a:r>
            <a:r>
              <a:rPr lang="de-DE" dirty="0" err="1"/>
              <a:t>of</a:t>
            </a:r>
            <a:r>
              <a:rPr lang="de-DE" dirty="0"/>
              <a:t> </a:t>
            </a:r>
            <a:r>
              <a:rPr lang="de-DE" dirty="0" err="1"/>
              <a:t>them</a:t>
            </a:r>
            <a:endParaRPr lang="de-DE" dirty="0"/>
          </a:p>
          <a:p>
            <a:endParaRPr lang="de-DE" dirty="0"/>
          </a:p>
          <a:p>
            <a:r>
              <a:rPr lang="de-DE" dirty="0"/>
              <a:t>This was </a:t>
            </a:r>
            <a:r>
              <a:rPr lang="de-DE" dirty="0" err="1"/>
              <a:t>my</a:t>
            </a:r>
            <a:r>
              <a:rPr lang="de-DE" dirty="0"/>
              <a:t> </a:t>
            </a:r>
            <a:r>
              <a:rPr lang="de-DE" dirty="0" err="1"/>
              <a:t>starting</a:t>
            </a:r>
            <a:r>
              <a:rPr lang="de-DE" dirty="0"/>
              <a:t> </a:t>
            </a:r>
            <a:r>
              <a:rPr lang="de-DE" dirty="0" err="1"/>
              <a:t>point</a:t>
            </a:r>
            <a:r>
              <a:rPr lang="de-DE" dirty="0"/>
              <a:t> in </a:t>
            </a:r>
            <a:r>
              <a:rPr lang="de-DE" dirty="0" err="1"/>
              <a:t>exploring</a:t>
            </a:r>
            <a:r>
              <a:rPr lang="de-DE" dirty="0"/>
              <a:t> </a:t>
            </a:r>
            <a:r>
              <a:rPr lang="de-DE" dirty="0" err="1"/>
              <a:t>the</a:t>
            </a:r>
            <a:r>
              <a:rPr lang="de-DE" dirty="0"/>
              <a:t> </a:t>
            </a:r>
            <a:r>
              <a:rPr lang="de-DE" dirty="0" err="1"/>
              <a:t>topic</a:t>
            </a:r>
            <a:r>
              <a:rPr lang="de-DE" dirty="0"/>
              <a:t> and I </a:t>
            </a:r>
            <a:r>
              <a:rPr lang="de-DE" dirty="0" err="1"/>
              <a:t>found</a:t>
            </a:r>
            <a:r>
              <a:rPr lang="de-DE" dirty="0"/>
              <a:t> </a:t>
            </a:r>
            <a:r>
              <a:rPr lang="de-DE" dirty="0" err="1"/>
              <a:t>several</a:t>
            </a:r>
            <a:r>
              <a:rPr lang="de-DE" dirty="0"/>
              <a:t> </a:t>
            </a:r>
            <a:r>
              <a:rPr lang="de-DE" dirty="0" err="1"/>
              <a:t>insights</a:t>
            </a:r>
            <a:r>
              <a:rPr lang="de-DE" dirty="0"/>
              <a:t> </a:t>
            </a:r>
            <a:r>
              <a:rPr lang="de-DE" dirty="0" err="1"/>
              <a:t>which</a:t>
            </a:r>
            <a:r>
              <a:rPr lang="de-DE" dirty="0"/>
              <a:t> </a:t>
            </a:r>
            <a:r>
              <a:rPr lang="de-DE" dirty="0" err="1"/>
              <a:t>help</a:t>
            </a:r>
            <a:r>
              <a:rPr lang="de-DE" dirty="0"/>
              <a:t> </a:t>
            </a:r>
            <a:r>
              <a:rPr lang="de-DE" dirty="0" err="1"/>
              <a:t>me</a:t>
            </a:r>
            <a:r>
              <a:rPr lang="de-DE" dirty="0"/>
              <a:t> </a:t>
            </a:r>
            <a:r>
              <a:rPr lang="de-DE" dirty="0" err="1"/>
              <a:t>to</a:t>
            </a:r>
            <a:r>
              <a:rPr lang="de-DE" dirty="0"/>
              <a:t> </a:t>
            </a:r>
            <a:r>
              <a:rPr lang="de-DE" dirty="0" err="1"/>
              <a:t>structure</a:t>
            </a:r>
            <a:r>
              <a:rPr lang="de-DE" dirty="0"/>
              <a:t> </a:t>
            </a:r>
            <a:r>
              <a:rPr lang="de-DE" dirty="0" err="1"/>
              <a:t>my</a:t>
            </a:r>
            <a:r>
              <a:rPr lang="de-DE" dirty="0"/>
              <a:t> </a:t>
            </a:r>
            <a:r>
              <a:rPr lang="de-DE" dirty="0" err="1"/>
              <a:t>thesis</a:t>
            </a:r>
            <a:r>
              <a:rPr lang="de-DE" dirty="0"/>
              <a:t>.</a:t>
            </a:r>
          </a:p>
        </p:txBody>
      </p:sp>
      <p:sp>
        <p:nvSpPr>
          <p:cNvPr id="4" name="Foliennummernplatzhalter 3"/>
          <p:cNvSpPr>
            <a:spLocks noGrp="1"/>
          </p:cNvSpPr>
          <p:nvPr>
            <p:ph type="sldNum" sz="quarter" idx="10"/>
          </p:nvPr>
        </p:nvSpPr>
        <p:spPr/>
        <p:txBody>
          <a:bodyPr/>
          <a:lstStyle/>
          <a:p>
            <a:fld id="{8CD4E60D-B46D-44AF-9EC2-8628B8F1B8C3}" type="slidenum">
              <a:rPr lang="en-US" smtClean="0"/>
              <a:t>24</a:t>
            </a:fld>
            <a:endParaRPr lang="en-US"/>
          </a:p>
        </p:txBody>
      </p:sp>
    </p:spTree>
    <p:extLst>
      <p:ext uri="{BB962C8B-B14F-4D97-AF65-F5344CB8AC3E}">
        <p14:creationId xmlns:p14="http://schemas.microsoft.com/office/powerpoint/2010/main" val="42688999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DE" dirty="0" err="1"/>
              <a:t>No</a:t>
            </a:r>
            <a:r>
              <a:rPr lang="de-DE" dirty="0"/>
              <a:t> definitive </a:t>
            </a:r>
            <a:r>
              <a:rPr lang="de-DE" dirty="0" err="1"/>
              <a:t>formulation</a:t>
            </a:r>
            <a:r>
              <a:rPr lang="de-DE" dirty="0"/>
              <a:t>: </a:t>
            </a:r>
            <a:r>
              <a:rPr lang="de-DE" dirty="0" err="1"/>
              <a:t>ill</a:t>
            </a:r>
            <a:r>
              <a:rPr lang="de-DE" dirty="0"/>
              <a:t> </a:t>
            </a:r>
            <a:r>
              <a:rPr lang="de-DE" dirty="0" err="1"/>
              <a:t>defined</a:t>
            </a:r>
            <a:r>
              <a:rPr lang="de-DE" dirty="0"/>
              <a:t> </a:t>
            </a:r>
            <a:r>
              <a:rPr lang="de-DE" dirty="0" err="1"/>
              <a:t>problem</a:t>
            </a:r>
            <a:r>
              <a:rPr lang="de-DE" dirty="0"/>
              <a:t> – </a:t>
            </a:r>
            <a:r>
              <a:rPr lang="de-DE" dirty="0" err="1"/>
              <a:t>difficult</a:t>
            </a:r>
            <a:r>
              <a:rPr lang="de-DE" dirty="0"/>
              <a:t> </a:t>
            </a:r>
            <a:r>
              <a:rPr lang="de-DE" dirty="0" err="1"/>
              <a:t>to</a:t>
            </a:r>
            <a:r>
              <a:rPr lang="de-DE" dirty="0"/>
              <a:t> fully </a:t>
            </a:r>
            <a:r>
              <a:rPr lang="de-DE" dirty="0" err="1"/>
              <a:t>describe</a:t>
            </a:r>
            <a:r>
              <a:rPr lang="de-DE" dirty="0"/>
              <a:t> – </a:t>
            </a:r>
            <a:r>
              <a:rPr lang="de-DE" dirty="0" err="1"/>
              <a:t>normally</a:t>
            </a:r>
            <a:r>
              <a:rPr lang="de-DE" dirty="0"/>
              <a:t> </a:t>
            </a:r>
            <a:r>
              <a:rPr lang="de-DE" dirty="0" err="1"/>
              <a:t>first</a:t>
            </a:r>
            <a:r>
              <a:rPr lang="de-DE" dirty="0"/>
              <a:t> </a:t>
            </a:r>
            <a:r>
              <a:rPr lang="de-DE" dirty="0" err="1"/>
              <a:t>task</a:t>
            </a:r>
            <a:endParaRPr lang="de-DE" dirty="0"/>
          </a:p>
          <a:p>
            <a:pPr marL="171450" indent="-171450">
              <a:buFont typeface="Arial" panose="020B0604020202020204" pitchFamily="34" charset="0"/>
              <a:buChar char="•"/>
            </a:pPr>
            <a:r>
              <a:rPr lang="de-DE" dirty="0" err="1"/>
              <a:t>No</a:t>
            </a:r>
            <a:r>
              <a:rPr lang="de-DE" dirty="0"/>
              <a:t> </a:t>
            </a:r>
            <a:r>
              <a:rPr lang="de-DE" dirty="0" err="1"/>
              <a:t>stopping</a:t>
            </a:r>
            <a:r>
              <a:rPr lang="de-DE" dirty="0"/>
              <a:t> </a:t>
            </a:r>
            <a:r>
              <a:rPr lang="de-DE" dirty="0" err="1"/>
              <a:t>rule</a:t>
            </a:r>
            <a:r>
              <a:rPr lang="de-DE" dirty="0"/>
              <a:t>: in </a:t>
            </a:r>
            <a:r>
              <a:rPr lang="de-DE" dirty="0" err="1"/>
              <a:t>exploration</a:t>
            </a:r>
            <a:r>
              <a:rPr lang="de-DE" dirty="0"/>
              <a:t>, </a:t>
            </a:r>
            <a:r>
              <a:rPr lang="de-DE" dirty="0" err="1"/>
              <a:t>one</a:t>
            </a:r>
            <a:r>
              <a:rPr lang="de-DE" dirty="0"/>
              <a:t> </a:t>
            </a:r>
            <a:r>
              <a:rPr lang="de-DE" dirty="0" err="1"/>
              <a:t>can</a:t>
            </a:r>
            <a:r>
              <a:rPr lang="de-DE" dirty="0"/>
              <a:t> sink </a:t>
            </a:r>
            <a:r>
              <a:rPr lang="de-DE" dirty="0" err="1"/>
              <a:t>hundreds</a:t>
            </a:r>
            <a:r>
              <a:rPr lang="de-DE" dirty="0"/>
              <a:t> </a:t>
            </a:r>
            <a:r>
              <a:rPr lang="de-DE" dirty="0" err="1"/>
              <a:t>of</a:t>
            </a:r>
            <a:r>
              <a:rPr lang="de-DE" dirty="0"/>
              <a:t> </a:t>
            </a:r>
            <a:r>
              <a:rPr lang="de-DE" dirty="0" err="1"/>
              <a:t>hours</a:t>
            </a:r>
            <a:endParaRPr lang="de-DE" dirty="0"/>
          </a:p>
          <a:p>
            <a:pPr marL="171450" indent="-171450">
              <a:buFont typeface="Arial" panose="020B0604020202020204" pitchFamily="34" charset="0"/>
              <a:buChar char="•"/>
            </a:pPr>
            <a:r>
              <a:rPr lang="de-DE" dirty="0"/>
              <a:t>Many </a:t>
            </a:r>
            <a:r>
              <a:rPr lang="de-DE" dirty="0" err="1"/>
              <a:t>solutions</a:t>
            </a:r>
            <a:r>
              <a:rPr lang="de-DE" dirty="0"/>
              <a:t> </a:t>
            </a:r>
            <a:r>
              <a:rPr lang="de-DE" dirty="0" err="1"/>
              <a:t>may</a:t>
            </a:r>
            <a:r>
              <a:rPr lang="de-DE" dirty="0"/>
              <a:t> </a:t>
            </a:r>
            <a:r>
              <a:rPr lang="de-DE" dirty="0" err="1"/>
              <a:t>work</a:t>
            </a:r>
            <a:r>
              <a:rPr lang="de-DE" dirty="0"/>
              <a:t> – but </a:t>
            </a:r>
            <a:r>
              <a:rPr lang="de-DE" dirty="0" err="1"/>
              <a:t>the</a:t>
            </a:r>
            <a:r>
              <a:rPr lang="de-DE" dirty="0"/>
              <a:t> </a:t>
            </a:r>
            <a:r>
              <a:rPr lang="de-DE" dirty="0" err="1"/>
              <a:t>question</a:t>
            </a:r>
            <a:r>
              <a:rPr lang="de-DE" dirty="0"/>
              <a:t> </a:t>
            </a:r>
            <a:r>
              <a:rPr lang="de-DE" dirty="0" err="1"/>
              <a:t>is</a:t>
            </a:r>
            <a:r>
              <a:rPr lang="de-DE" dirty="0"/>
              <a:t> </a:t>
            </a:r>
            <a:r>
              <a:rPr lang="de-DE" dirty="0" err="1"/>
              <a:t>how</a:t>
            </a:r>
            <a:r>
              <a:rPr lang="de-DE" dirty="0"/>
              <a:t> </a:t>
            </a:r>
            <a:r>
              <a:rPr lang="de-DE" dirty="0" err="1"/>
              <a:t>good</a:t>
            </a:r>
            <a:r>
              <a:rPr lang="de-DE" dirty="0"/>
              <a:t>?</a:t>
            </a:r>
          </a:p>
          <a:p>
            <a:pPr marL="171450" indent="-171450">
              <a:buFont typeface="Arial" panose="020B0604020202020204" pitchFamily="34" charset="0"/>
              <a:buChar char="•"/>
            </a:pPr>
            <a:r>
              <a:rPr lang="de-DE" dirty="0" err="1"/>
              <a:t>There</a:t>
            </a:r>
            <a:r>
              <a:rPr lang="de-DE" dirty="0"/>
              <a:t> </a:t>
            </a:r>
            <a:r>
              <a:rPr lang="de-DE" dirty="0" err="1"/>
              <a:t>is</a:t>
            </a:r>
            <a:r>
              <a:rPr lang="de-DE" dirty="0"/>
              <a:t> not like in </a:t>
            </a:r>
            <a:r>
              <a:rPr lang="de-DE" dirty="0" err="1"/>
              <a:t>mathematics</a:t>
            </a:r>
            <a:r>
              <a:rPr lang="de-DE" dirty="0"/>
              <a:t> a </a:t>
            </a:r>
            <a:r>
              <a:rPr lang="de-DE" dirty="0" err="1"/>
              <a:t>test</a:t>
            </a:r>
            <a:r>
              <a:rPr lang="de-DE" dirty="0"/>
              <a:t> </a:t>
            </a:r>
            <a:r>
              <a:rPr lang="de-DE" dirty="0" err="1"/>
              <a:t>to</a:t>
            </a:r>
            <a:r>
              <a:rPr lang="de-DE" dirty="0"/>
              <a:t> </a:t>
            </a:r>
            <a:r>
              <a:rPr lang="de-DE" dirty="0" err="1"/>
              <a:t>say</a:t>
            </a:r>
            <a:r>
              <a:rPr lang="de-DE" dirty="0"/>
              <a:t> </a:t>
            </a:r>
            <a:r>
              <a:rPr lang="de-DE" dirty="0" err="1"/>
              <a:t>the</a:t>
            </a:r>
            <a:r>
              <a:rPr lang="de-DE" dirty="0"/>
              <a:t> </a:t>
            </a:r>
            <a:r>
              <a:rPr lang="de-DE" dirty="0" err="1"/>
              <a:t>solution</a:t>
            </a:r>
            <a:r>
              <a:rPr lang="de-DE" dirty="0"/>
              <a:t> </a:t>
            </a:r>
            <a:r>
              <a:rPr lang="de-DE" dirty="0" err="1"/>
              <a:t>is</a:t>
            </a:r>
            <a:r>
              <a:rPr lang="de-DE" dirty="0"/>
              <a:t> </a:t>
            </a:r>
            <a:r>
              <a:rPr lang="de-DE" dirty="0" err="1"/>
              <a:t>correct</a:t>
            </a:r>
            <a:endParaRPr lang="de-DE" dirty="0"/>
          </a:p>
          <a:p>
            <a:pPr marL="171450" indent="-171450">
              <a:buFont typeface="Arial" panose="020B0604020202020204" pitchFamily="34" charset="0"/>
              <a:buChar char="•"/>
            </a:pPr>
            <a:r>
              <a:rPr lang="de-DE" dirty="0" err="1"/>
              <a:t>One</a:t>
            </a:r>
            <a:r>
              <a:rPr lang="de-DE" dirty="0"/>
              <a:t> Shot – After </a:t>
            </a:r>
            <a:r>
              <a:rPr lang="de-DE" dirty="0" err="1"/>
              <a:t>implementation</a:t>
            </a:r>
            <a:r>
              <a:rPr lang="de-DE" dirty="0"/>
              <a:t>, </a:t>
            </a:r>
            <a:r>
              <a:rPr lang="de-DE" dirty="0" err="1"/>
              <a:t>change</a:t>
            </a:r>
            <a:r>
              <a:rPr lang="de-DE" dirty="0"/>
              <a:t> limited due </a:t>
            </a:r>
            <a:r>
              <a:rPr lang="de-DE" dirty="0" err="1"/>
              <a:t>to</a:t>
            </a:r>
            <a:r>
              <a:rPr lang="de-DE" dirty="0"/>
              <a:t> e.g. </a:t>
            </a:r>
            <a:r>
              <a:rPr lang="de-DE" dirty="0" err="1"/>
              <a:t>cost</a:t>
            </a:r>
            <a:r>
              <a:rPr lang="de-DE" dirty="0"/>
              <a:t> and </a:t>
            </a:r>
            <a:r>
              <a:rPr lang="de-DE" dirty="0" err="1"/>
              <a:t>efforts</a:t>
            </a:r>
            <a:endParaRPr lang="de-DE" dirty="0"/>
          </a:p>
          <a:p>
            <a:pPr marL="171450" indent="-171450">
              <a:buFont typeface="Arial" panose="020B0604020202020204" pitchFamily="34" charset="0"/>
              <a:buChar char="•"/>
            </a:pPr>
            <a:endParaRPr lang="de-DE" dirty="0"/>
          </a:p>
        </p:txBody>
      </p:sp>
      <p:sp>
        <p:nvSpPr>
          <p:cNvPr id="4" name="Foliennummernplatzhalter 3"/>
          <p:cNvSpPr>
            <a:spLocks noGrp="1"/>
          </p:cNvSpPr>
          <p:nvPr>
            <p:ph type="sldNum" sz="quarter" idx="10"/>
          </p:nvPr>
        </p:nvSpPr>
        <p:spPr/>
        <p:txBody>
          <a:bodyPr/>
          <a:lstStyle/>
          <a:p>
            <a:fld id="{8CD4E60D-B46D-44AF-9EC2-8628B8F1B8C3}" type="slidenum">
              <a:rPr lang="en-US" smtClean="0"/>
              <a:t>25</a:t>
            </a:fld>
            <a:endParaRPr lang="en-US"/>
          </a:p>
        </p:txBody>
      </p:sp>
    </p:spTree>
    <p:extLst>
      <p:ext uri="{BB962C8B-B14F-4D97-AF65-F5344CB8AC3E}">
        <p14:creationId xmlns:p14="http://schemas.microsoft.com/office/powerpoint/2010/main" val="1825973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Design </a:t>
            </a:r>
            <a:r>
              <a:rPr lang="de-DE" dirty="0" err="1"/>
              <a:t>decision</a:t>
            </a:r>
            <a:r>
              <a:rPr lang="de-DE" dirty="0"/>
              <a:t> </a:t>
            </a:r>
            <a:r>
              <a:rPr lang="de-DE" dirty="0" err="1"/>
              <a:t>range</a:t>
            </a:r>
            <a:r>
              <a:rPr lang="de-DE" dirty="0"/>
              <a:t>: </a:t>
            </a:r>
            <a:r>
              <a:rPr lang="de-DE" dirty="0" err="1"/>
              <a:t>architectural</a:t>
            </a:r>
            <a:r>
              <a:rPr lang="de-DE" dirty="0"/>
              <a:t> </a:t>
            </a:r>
            <a:r>
              <a:rPr lang="de-DE" dirty="0" err="1"/>
              <a:t>pattern</a:t>
            </a:r>
            <a:r>
              <a:rPr lang="de-DE" dirty="0"/>
              <a:t> </a:t>
            </a:r>
            <a:r>
              <a:rPr lang="de-DE" dirty="0" err="1"/>
              <a:t>decision</a:t>
            </a:r>
            <a:r>
              <a:rPr lang="de-DE" dirty="0"/>
              <a:t> (</a:t>
            </a:r>
            <a:r>
              <a:rPr lang="de-DE" dirty="0" err="1"/>
              <a:t>as</a:t>
            </a:r>
            <a:r>
              <a:rPr lang="de-DE" dirty="0"/>
              <a:t> </a:t>
            </a:r>
            <a:r>
              <a:rPr lang="de-DE" dirty="0" err="1"/>
              <a:t>model</a:t>
            </a:r>
            <a:r>
              <a:rPr lang="de-DE" dirty="0"/>
              <a:t> </a:t>
            </a:r>
            <a:r>
              <a:rPr lang="de-DE" dirty="0" err="1"/>
              <a:t>view</a:t>
            </a:r>
            <a:r>
              <a:rPr lang="de-DE" dirty="0"/>
              <a:t> </a:t>
            </a:r>
            <a:r>
              <a:rPr lang="de-DE" dirty="0" err="1"/>
              <a:t>client</a:t>
            </a:r>
            <a:r>
              <a:rPr lang="de-DE" dirty="0"/>
              <a:t>) </a:t>
            </a:r>
            <a:r>
              <a:rPr lang="de-DE" dirty="0" err="1"/>
              <a:t>over</a:t>
            </a:r>
            <a:r>
              <a:rPr lang="de-DE" dirty="0"/>
              <a:t> </a:t>
            </a:r>
            <a:r>
              <a:rPr lang="de-DE" dirty="0" err="1"/>
              <a:t>use</a:t>
            </a:r>
            <a:r>
              <a:rPr lang="de-DE" dirty="0"/>
              <a:t> </a:t>
            </a:r>
            <a:r>
              <a:rPr lang="de-DE" dirty="0" err="1"/>
              <a:t>of</a:t>
            </a:r>
            <a:r>
              <a:rPr lang="de-DE" dirty="0"/>
              <a:t> </a:t>
            </a:r>
            <a:r>
              <a:rPr lang="de-DE" dirty="0" err="1"/>
              <a:t>specific</a:t>
            </a:r>
            <a:r>
              <a:rPr lang="de-DE" dirty="0"/>
              <a:t> </a:t>
            </a:r>
            <a:r>
              <a:rPr lang="de-DE" dirty="0" err="1"/>
              <a:t>apis</a:t>
            </a:r>
            <a:r>
              <a:rPr lang="de-DE" dirty="0"/>
              <a:t> </a:t>
            </a:r>
            <a:r>
              <a:rPr lang="de-DE" dirty="0" err="1"/>
              <a:t>to</a:t>
            </a:r>
            <a:r>
              <a:rPr lang="de-DE" dirty="0"/>
              <a:t> </a:t>
            </a:r>
            <a:r>
              <a:rPr lang="de-DE" dirty="0" err="1"/>
              <a:t>structure</a:t>
            </a:r>
            <a:r>
              <a:rPr lang="de-DE" dirty="0"/>
              <a:t>/</a:t>
            </a:r>
            <a:r>
              <a:rPr lang="de-DE" dirty="0" err="1"/>
              <a:t>composition</a:t>
            </a:r>
            <a:r>
              <a:rPr lang="de-DE" dirty="0"/>
              <a:t> </a:t>
            </a:r>
            <a:r>
              <a:rPr lang="de-DE" dirty="0" err="1"/>
              <a:t>of</a:t>
            </a:r>
            <a:r>
              <a:rPr lang="de-DE" dirty="0"/>
              <a:t> </a:t>
            </a:r>
            <a:r>
              <a:rPr lang="de-DE" dirty="0" err="1"/>
              <a:t>classes</a:t>
            </a:r>
            <a:endParaRPr lang="de-DE" dirty="0"/>
          </a:p>
          <a:p>
            <a:r>
              <a:rPr lang="de-DE" dirty="0" err="1"/>
              <a:t>What</a:t>
            </a:r>
            <a:r>
              <a:rPr lang="de-DE" dirty="0"/>
              <a:t> </a:t>
            </a:r>
            <a:r>
              <a:rPr lang="de-DE" dirty="0" err="1"/>
              <a:t>stands</a:t>
            </a:r>
            <a:r>
              <a:rPr lang="de-DE" dirty="0"/>
              <a:t> </a:t>
            </a:r>
            <a:r>
              <a:rPr lang="de-DE" dirty="0" err="1"/>
              <a:t>behind</a:t>
            </a:r>
            <a:r>
              <a:rPr lang="de-DE" dirty="0"/>
              <a:t> a design </a:t>
            </a:r>
            <a:r>
              <a:rPr lang="de-DE" dirty="0" err="1"/>
              <a:t>decision</a:t>
            </a:r>
            <a:r>
              <a:rPr lang="de-DE" dirty="0"/>
              <a:t>: rationale, design </a:t>
            </a:r>
            <a:r>
              <a:rPr lang="de-DE" dirty="0" err="1"/>
              <a:t>rules</a:t>
            </a:r>
            <a:r>
              <a:rPr lang="de-DE" dirty="0"/>
              <a:t> and </a:t>
            </a:r>
            <a:r>
              <a:rPr lang="de-DE" dirty="0" err="1"/>
              <a:t>constraints</a:t>
            </a:r>
            <a:r>
              <a:rPr lang="de-DE" dirty="0"/>
              <a:t>, </a:t>
            </a:r>
            <a:r>
              <a:rPr lang="de-DE" dirty="0" err="1"/>
              <a:t>maybe</a:t>
            </a:r>
            <a:r>
              <a:rPr lang="de-DE" dirty="0"/>
              <a:t> additional </a:t>
            </a:r>
            <a:r>
              <a:rPr lang="de-DE" dirty="0" err="1"/>
              <a:t>requirements</a:t>
            </a:r>
            <a:r>
              <a:rPr lang="de-DE" dirty="0"/>
              <a:t> – </a:t>
            </a:r>
            <a:r>
              <a:rPr lang="de-DE" dirty="0" err="1"/>
              <a:t>may</a:t>
            </a:r>
            <a:r>
              <a:rPr lang="de-DE" dirty="0"/>
              <a:t> </a:t>
            </a:r>
            <a:r>
              <a:rPr lang="de-DE" dirty="0" err="1"/>
              <a:t>increase</a:t>
            </a:r>
            <a:r>
              <a:rPr lang="de-DE" dirty="0"/>
              <a:t> </a:t>
            </a:r>
            <a:r>
              <a:rPr lang="de-DE" dirty="0" err="1"/>
              <a:t>wicked</a:t>
            </a:r>
            <a:r>
              <a:rPr lang="de-DE" dirty="0"/>
              <a:t> </a:t>
            </a:r>
            <a:r>
              <a:rPr lang="de-DE" dirty="0" err="1"/>
              <a:t>problems</a:t>
            </a:r>
            <a:endParaRPr lang="de-DE" dirty="0"/>
          </a:p>
          <a:p>
            <a:endParaRPr lang="de-DE" dirty="0"/>
          </a:p>
          <a:p>
            <a:r>
              <a:rPr lang="de-DE" dirty="0"/>
              <a:t>High: </a:t>
            </a:r>
            <a:r>
              <a:rPr lang="de-DE" dirty="0" err="1"/>
              <a:t>use</a:t>
            </a:r>
            <a:r>
              <a:rPr lang="de-DE" dirty="0"/>
              <a:t> </a:t>
            </a:r>
            <a:r>
              <a:rPr lang="de-DE" dirty="0" err="1"/>
              <a:t>of</a:t>
            </a:r>
            <a:r>
              <a:rPr lang="de-DE" dirty="0"/>
              <a:t> </a:t>
            </a:r>
            <a:r>
              <a:rPr lang="de-DE" dirty="0" err="1"/>
              <a:t>programming</a:t>
            </a:r>
            <a:r>
              <a:rPr lang="de-DE" dirty="0"/>
              <a:t> </a:t>
            </a:r>
            <a:r>
              <a:rPr lang="de-DE" dirty="0" err="1"/>
              <a:t>languages</a:t>
            </a:r>
            <a:r>
              <a:rPr lang="de-DE" dirty="0"/>
              <a:t>, </a:t>
            </a:r>
            <a:r>
              <a:rPr lang="de-DE" dirty="0" err="1"/>
              <a:t>architectural</a:t>
            </a:r>
            <a:r>
              <a:rPr lang="de-DE" dirty="0"/>
              <a:t> </a:t>
            </a:r>
            <a:r>
              <a:rPr lang="de-DE" dirty="0" err="1"/>
              <a:t>pattern</a:t>
            </a:r>
            <a:r>
              <a:rPr lang="de-DE" dirty="0"/>
              <a:t> </a:t>
            </a:r>
            <a:r>
              <a:rPr lang="de-DE" dirty="0" err="1"/>
              <a:t>styles</a:t>
            </a:r>
            <a:r>
              <a:rPr lang="de-DE" dirty="0"/>
              <a:t>, </a:t>
            </a:r>
            <a:r>
              <a:rPr lang="de-DE" dirty="0" err="1"/>
              <a:t>maybe</a:t>
            </a:r>
            <a:r>
              <a:rPr lang="de-DE" dirty="0"/>
              <a:t> </a:t>
            </a:r>
            <a:r>
              <a:rPr lang="de-DE" dirty="0" err="1"/>
              <a:t>decisions</a:t>
            </a:r>
            <a:r>
              <a:rPr lang="de-DE" dirty="0"/>
              <a:t> </a:t>
            </a:r>
            <a:r>
              <a:rPr lang="de-DE" dirty="0" err="1"/>
              <a:t>under</a:t>
            </a:r>
            <a:r>
              <a:rPr lang="de-DE" dirty="0"/>
              <a:t> </a:t>
            </a:r>
            <a:r>
              <a:rPr lang="de-DE" dirty="0" err="1"/>
              <a:t>constrains</a:t>
            </a:r>
            <a:r>
              <a:rPr lang="de-DE" dirty="0"/>
              <a:t> (</a:t>
            </a:r>
            <a:r>
              <a:rPr lang="de-DE" dirty="0" err="1"/>
              <a:t>skill</a:t>
            </a:r>
            <a:r>
              <a:rPr lang="de-DE" dirty="0"/>
              <a:t> </a:t>
            </a:r>
            <a:r>
              <a:rPr lang="de-DE" dirty="0" err="1"/>
              <a:t>set</a:t>
            </a:r>
            <a:r>
              <a:rPr lang="de-DE" dirty="0"/>
              <a:t> </a:t>
            </a:r>
            <a:r>
              <a:rPr lang="de-DE" dirty="0" err="1"/>
              <a:t>of</a:t>
            </a:r>
            <a:r>
              <a:rPr lang="de-DE" dirty="0"/>
              <a:t> </a:t>
            </a:r>
            <a:r>
              <a:rPr lang="de-DE" dirty="0" err="1"/>
              <a:t>employees</a:t>
            </a:r>
            <a:r>
              <a:rPr lang="de-DE" dirty="0"/>
              <a:t> </a:t>
            </a:r>
            <a:r>
              <a:rPr lang="de-DE" dirty="0" err="1"/>
              <a:t>or</a:t>
            </a:r>
            <a:r>
              <a:rPr lang="de-DE" dirty="0"/>
              <a:t> </a:t>
            </a:r>
            <a:r>
              <a:rPr lang="de-DE" dirty="0" err="1"/>
              <a:t>contracts</a:t>
            </a:r>
            <a:r>
              <a:rPr lang="de-DE" dirty="0"/>
              <a:t> (</a:t>
            </a:r>
            <a:r>
              <a:rPr lang="de-DE" dirty="0" err="1"/>
              <a:t>vendor</a:t>
            </a:r>
            <a:r>
              <a:rPr lang="de-DE" dirty="0"/>
              <a:t> </a:t>
            </a:r>
            <a:r>
              <a:rPr lang="de-DE" dirty="0" err="1"/>
              <a:t>contracts</a:t>
            </a:r>
            <a:r>
              <a:rPr lang="de-DE" dirty="0"/>
              <a:t> etc.)</a:t>
            </a:r>
          </a:p>
          <a:p>
            <a:r>
              <a:rPr lang="de-DE" dirty="0"/>
              <a:t>Medium: </a:t>
            </a:r>
            <a:r>
              <a:rPr lang="de-DE" dirty="0" err="1"/>
              <a:t>selection</a:t>
            </a:r>
            <a:r>
              <a:rPr lang="de-DE" dirty="0"/>
              <a:t> </a:t>
            </a:r>
            <a:r>
              <a:rPr lang="de-DE" dirty="0" err="1"/>
              <a:t>of</a:t>
            </a:r>
            <a:r>
              <a:rPr lang="de-DE" dirty="0"/>
              <a:t> </a:t>
            </a:r>
            <a:r>
              <a:rPr lang="de-DE" dirty="0" err="1"/>
              <a:t>specific</a:t>
            </a:r>
            <a:r>
              <a:rPr lang="de-DE" dirty="0"/>
              <a:t> </a:t>
            </a:r>
            <a:r>
              <a:rPr lang="de-DE" dirty="0" err="1"/>
              <a:t>framework</a:t>
            </a:r>
            <a:r>
              <a:rPr lang="de-DE" dirty="0"/>
              <a:t>/</a:t>
            </a:r>
            <a:r>
              <a:rPr lang="de-DE" dirty="0" err="1"/>
              <a:t>libraries</a:t>
            </a:r>
            <a:r>
              <a:rPr lang="de-DE" dirty="0"/>
              <a:t>, </a:t>
            </a:r>
            <a:r>
              <a:rPr lang="de-DE" dirty="0" err="1"/>
              <a:t>define</a:t>
            </a:r>
            <a:r>
              <a:rPr lang="de-DE" dirty="0"/>
              <a:t> </a:t>
            </a:r>
            <a:r>
              <a:rPr lang="de-DE" dirty="0" err="1"/>
              <a:t>composition</a:t>
            </a:r>
            <a:r>
              <a:rPr lang="de-DE" dirty="0"/>
              <a:t> </a:t>
            </a:r>
            <a:r>
              <a:rPr lang="de-DE" dirty="0" err="1"/>
              <a:t>of</a:t>
            </a:r>
            <a:r>
              <a:rPr lang="de-DE" dirty="0"/>
              <a:t> </a:t>
            </a:r>
            <a:r>
              <a:rPr lang="de-DE" dirty="0" err="1"/>
              <a:t>systems</a:t>
            </a:r>
            <a:r>
              <a:rPr lang="de-DE" dirty="0"/>
              <a:t>, high </a:t>
            </a:r>
            <a:r>
              <a:rPr lang="de-DE" dirty="0" err="1"/>
              <a:t>impact</a:t>
            </a:r>
            <a:endParaRPr lang="de-DE" dirty="0"/>
          </a:p>
          <a:p>
            <a:r>
              <a:rPr lang="de-DE" dirty="0" err="1"/>
              <a:t>Realization</a:t>
            </a:r>
            <a:r>
              <a:rPr lang="de-DE" dirty="0"/>
              <a:t>/Low: </a:t>
            </a:r>
            <a:r>
              <a:rPr lang="de-DE" dirty="0" err="1"/>
              <a:t>usage</a:t>
            </a:r>
            <a:r>
              <a:rPr lang="de-DE" dirty="0"/>
              <a:t> </a:t>
            </a:r>
            <a:r>
              <a:rPr lang="de-DE" dirty="0" err="1"/>
              <a:t>of</a:t>
            </a:r>
            <a:r>
              <a:rPr lang="de-DE" dirty="0"/>
              <a:t> </a:t>
            </a:r>
            <a:r>
              <a:rPr lang="de-DE" dirty="0" err="1"/>
              <a:t>specific</a:t>
            </a:r>
            <a:r>
              <a:rPr lang="de-DE" dirty="0"/>
              <a:t> APIs, </a:t>
            </a:r>
            <a:r>
              <a:rPr lang="de-DE" dirty="0" err="1"/>
              <a:t>location</a:t>
            </a:r>
            <a:r>
              <a:rPr lang="de-DE" dirty="0"/>
              <a:t> </a:t>
            </a:r>
            <a:r>
              <a:rPr lang="de-DE" dirty="0" err="1"/>
              <a:t>of</a:t>
            </a:r>
            <a:r>
              <a:rPr lang="de-DE" dirty="0"/>
              <a:t> </a:t>
            </a:r>
            <a:r>
              <a:rPr lang="de-DE" dirty="0" err="1"/>
              <a:t>responsibilites</a:t>
            </a:r>
            <a:r>
              <a:rPr lang="de-DE" dirty="0"/>
              <a:t>, low </a:t>
            </a:r>
            <a:r>
              <a:rPr lang="de-DE" dirty="0" err="1"/>
              <a:t>impact</a:t>
            </a:r>
            <a:endParaRPr lang="de-DE" dirty="0"/>
          </a:p>
          <a:p>
            <a:endParaRPr lang="de-DE" dirty="0"/>
          </a:p>
          <a:p>
            <a:r>
              <a:rPr lang="de-DE" dirty="0" err="1"/>
              <a:t>Difference</a:t>
            </a:r>
            <a:r>
              <a:rPr lang="de-DE" dirty="0"/>
              <a:t> </a:t>
            </a:r>
            <a:r>
              <a:rPr lang="de-DE" dirty="0" err="1"/>
              <a:t>between</a:t>
            </a:r>
            <a:r>
              <a:rPr lang="de-DE" dirty="0"/>
              <a:t> </a:t>
            </a:r>
            <a:r>
              <a:rPr lang="de-DE" dirty="0" err="1"/>
              <a:t>architecture</a:t>
            </a:r>
            <a:r>
              <a:rPr lang="de-DE" dirty="0"/>
              <a:t> and design</a:t>
            </a:r>
          </a:p>
        </p:txBody>
      </p:sp>
      <p:sp>
        <p:nvSpPr>
          <p:cNvPr id="4" name="Foliennummernplatzhalter 3"/>
          <p:cNvSpPr>
            <a:spLocks noGrp="1"/>
          </p:cNvSpPr>
          <p:nvPr>
            <p:ph type="sldNum" sz="quarter" idx="10"/>
          </p:nvPr>
        </p:nvSpPr>
        <p:spPr/>
        <p:txBody>
          <a:bodyPr/>
          <a:lstStyle/>
          <a:p>
            <a:fld id="{8CD4E60D-B46D-44AF-9EC2-8628B8F1B8C3}" type="slidenum">
              <a:rPr lang="en-US" smtClean="0"/>
              <a:t>26</a:t>
            </a:fld>
            <a:endParaRPr lang="en-US"/>
          </a:p>
        </p:txBody>
      </p:sp>
    </p:spTree>
    <p:extLst>
      <p:ext uri="{BB962C8B-B14F-4D97-AF65-F5344CB8AC3E}">
        <p14:creationId xmlns:p14="http://schemas.microsoft.com/office/powerpoint/2010/main" val="14913398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Present</a:t>
            </a:r>
            <a:r>
              <a:rPr lang="de-DE" dirty="0"/>
              <a:t> </a:t>
            </a:r>
            <a:r>
              <a:rPr lang="de-DE" dirty="0" err="1"/>
              <a:t>both</a:t>
            </a:r>
            <a:endParaRPr lang="de-DE" dirty="0"/>
          </a:p>
          <a:p>
            <a:endParaRPr lang="de-DE" dirty="0"/>
          </a:p>
          <a:p>
            <a:r>
              <a:rPr lang="de-DE" dirty="0"/>
              <a:t>Rational </a:t>
            </a:r>
            <a:r>
              <a:rPr lang="de-DE" dirty="0" err="1"/>
              <a:t>decision</a:t>
            </a:r>
            <a:r>
              <a:rPr lang="de-DE" dirty="0"/>
              <a:t> </a:t>
            </a:r>
            <a:r>
              <a:rPr lang="de-DE" dirty="0" err="1"/>
              <a:t>making</a:t>
            </a:r>
            <a:r>
              <a:rPr lang="de-DE" dirty="0"/>
              <a:t> – </a:t>
            </a:r>
            <a:r>
              <a:rPr lang="de-DE" dirty="0" err="1"/>
              <a:t>present</a:t>
            </a:r>
            <a:r>
              <a:rPr lang="de-DE" dirty="0"/>
              <a:t> – </a:t>
            </a:r>
            <a:r>
              <a:rPr lang="de-DE" dirty="0" err="1"/>
              <a:t>that</a:t>
            </a:r>
            <a:r>
              <a:rPr lang="de-DE" dirty="0"/>
              <a:t> </a:t>
            </a:r>
            <a:r>
              <a:rPr lang="de-DE" dirty="0" err="1"/>
              <a:t>is</a:t>
            </a:r>
            <a:r>
              <a:rPr lang="de-DE" dirty="0"/>
              <a:t> </a:t>
            </a:r>
            <a:r>
              <a:rPr lang="de-DE" dirty="0" err="1"/>
              <a:t>how</a:t>
            </a:r>
            <a:r>
              <a:rPr lang="de-DE" dirty="0"/>
              <a:t> </a:t>
            </a:r>
            <a:r>
              <a:rPr lang="de-DE" dirty="0" err="1"/>
              <a:t>we</a:t>
            </a:r>
            <a:r>
              <a:rPr lang="de-DE" dirty="0"/>
              <a:t> </a:t>
            </a:r>
            <a:r>
              <a:rPr lang="de-DE" dirty="0" err="1"/>
              <a:t>think</a:t>
            </a:r>
            <a:r>
              <a:rPr lang="de-DE" dirty="0"/>
              <a:t> </a:t>
            </a:r>
            <a:r>
              <a:rPr lang="de-DE" dirty="0" err="1"/>
              <a:t>to</a:t>
            </a:r>
            <a:r>
              <a:rPr lang="de-DE" dirty="0"/>
              <a:t> </a:t>
            </a:r>
            <a:r>
              <a:rPr lang="de-DE" dirty="0" err="1"/>
              <a:t>decide</a:t>
            </a:r>
            <a:endParaRPr lang="de-DE" dirty="0"/>
          </a:p>
          <a:p>
            <a:endParaRPr lang="de-DE" dirty="0"/>
          </a:p>
          <a:p>
            <a:r>
              <a:rPr lang="de-DE" dirty="0" err="1"/>
              <a:t>From</a:t>
            </a:r>
            <a:r>
              <a:rPr lang="de-DE" dirty="0"/>
              <a:t> </a:t>
            </a:r>
            <a:r>
              <a:rPr lang="de-DE" dirty="0" err="1"/>
              <a:t>military</a:t>
            </a:r>
            <a:r>
              <a:rPr lang="de-DE" dirty="0"/>
              <a:t> </a:t>
            </a:r>
            <a:r>
              <a:rPr lang="de-DE" dirty="0" err="1"/>
              <a:t>comes</a:t>
            </a:r>
            <a:r>
              <a:rPr lang="de-DE" dirty="0"/>
              <a:t> </a:t>
            </a:r>
            <a:r>
              <a:rPr lang="de-DE" dirty="0" err="1"/>
              <a:t>Naturalistic</a:t>
            </a:r>
            <a:r>
              <a:rPr lang="de-DE" dirty="0"/>
              <a:t> </a:t>
            </a:r>
            <a:r>
              <a:rPr lang="de-DE" dirty="0" err="1"/>
              <a:t>decision</a:t>
            </a:r>
            <a:r>
              <a:rPr lang="de-DE" dirty="0"/>
              <a:t> </a:t>
            </a:r>
            <a:r>
              <a:rPr lang="de-DE" dirty="0" err="1"/>
              <a:t>making</a:t>
            </a:r>
            <a:r>
              <a:rPr lang="de-DE" dirty="0"/>
              <a:t> – same </a:t>
            </a:r>
            <a:r>
              <a:rPr lang="de-DE" dirty="0" err="1"/>
              <a:t>for</a:t>
            </a:r>
            <a:r>
              <a:rPr lang="de-DE" dirty="0"/>
              <a:t> </a:t>
            </a:r>
            <a:r>
              <a:rPr lang="de-DE" dirty="0" err="1"/>
              <a:t>firefighters</a:t>
            </a:r>
            <a:r>
              <a:rPr lang="de-DE" dirty="0"/>
              <a:t>, high stress </a:t>
            </a:r>
            <a:r>
              <a:rPr lang="de-DE" dirty="0" err="1"/>
              <a:t>situations</a:t>
            </a:r>
            <a:r>
              <a:rPr lang="de-DE" dirty="0"/>
              <a:t>, high </a:t>
            </a:r>
            <a:r>
              <a:rPr lang="de-DE" dirty="0" err="1"/>
              <a:t>uncertainty</a:t>
            </a:r>
            <a:r>
              <a:rPr lang="de-DE" dirty="0"/>
              <a:t>, </a:t>
            </a:r>
            <a:r>
              <a:rPr lang="de-DE" dirty="0" err="1"/>
              <a:t>use</a:t>
            </a:r>
            <a:r>
              <a:rPr lang="de-DE" dirty="0"/>
              <a:t> </a:t>
            </a:r>
            <a:r>
              <a:rPr lang="de-DE" dirty="0" err="1"/>
              <a:t>to</a:t>
            </a:r>
            <a:r>
              <a:rPr lang="de-DE" dirty="0"/>
              <a:t> find </a:t>
            </a:r>
            <a:r>
              <a:rPr lang="de-DE" dirty="0" err="1"/>
              <a:t>working</a:t>
            </a:r>
            <a:r>
              <a:rPr lang="de-DE" dirty="0"/>
              <a:t> </a:t>
            </a:r>
            <a:r>
              <a:rPr lang="de-DE" dirty="0" err="1"/>
              <a:t>solutions</a:t>
            </a:r>
            <a:r>
              <a:rPr lang="de-DE" dirty="0"/>
              <a:t> in a </a:t>
            </a:r>
            <a:r>
              <a:rPr lang="de-DE" dirty="0" err="1"/>
              <a:t>timely</a:t>
            </a:r>
            <a:r>
              <a:rPr lang="de-DE" dirty="0"/>
              <a:t> </a:t>
            </a:r>
            <a:r>
              <a:rPr lang="de-DE" dirty="0" err="1"/>
              <a:t>manner</a:t>
            </a:r>
            <a:endParaRPr lang="de-DE" dirty="0"/>
          </a:p>
        </p:txBody>
      </p:sp>
      <p:sp>
        <p:nvSpPr>
          <p:cNvPr id="4" name="Foliennummernplatzhalter 3"/>
          <p:cNvSpPr>
            <a:spLocks noGrp="1"/>
          </p:cNvSpPr>
          <p:nvPr>
            <p:ph type="sldNum" sz="quarter" idx="10"/>
          </p:nvPr>
        </p:nvSpPr>
        <p:spPr/>
        <p:txBody>
          <a:bodyPr/>
          <a:lstStyle/>
          <a:p>
            <a:fld id="{8CD4E60D-B46D-44AF-9EC2-8628B8F1B8C3}" type="slidenum">
              <a:rPr lang="en-US" smtClean="0"/>
              <a:t>27</a:t>
            </a:fld>
            <a:endParaRPr lang="en-US"/>
          </a:p>
        </p:txBody>
      </p:sp>
    </p:spTree>
    <p:extLst>
      <p:ext uri="{BB962C8B-B14F-4D97-AF65-F5344CB8AC3E}">
        <p14:creationId xmlns:p14="http://schemas.microsoft.com/office/powerpoint/2010/main" val="1467880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Talk </a:t>
            </a:r>
            <a:r>
              <a:rPr lang="de-DE" dirty="0" err="1"/>
              <a:t>about</a:t>
            </a:r>
            <a:r>
              <a:rPr lang="de-DE" dirty="0"/>
              <a:t> </a:t>
            </a:r>
            <a:r>
              <a:rPr lang="de-DE" dirty="0" err="1"/>
              <a:t>difference</a:t>
            </a:r>
            <a:r>
              <a:rPr lang="de-DE" dirty="0"/>
              <a:t> </a:t>
            </a:r>
            <a:r>
              <a:rPr lang="de-DE" dirty="0" err="1"/>
              <a:t>to</a:t>
            </a:r>
            <a:r>
              <a:rPr lang="de-DE" dirty="0"/>
              <a:t> RDM</a:t>
            </a:r>
          </a:p>
          <a:p>
            <a:endParaRPr lang="de-DE" dirty="0"/>
          </a:p>
          <a:p>
            <a:r>
              <a:rPr lang="de-DE" dirty="0" err="1"/>
              <a:t>For</a:t>
            </a:r>
            <a:r>
              <a:rPr lang="de-DE" dirty="0"/>
              <a:t> </a:t>
            </a:r>
            <a:r>
              <a:rPr lang="de-DE" dirty="0" err="1"/>
              <a:t>many</a:t>
            </a:r>
            <a:r>
              <a:rPr lang="de-DE" dirty="0"/>
              <a:t> </a:t>
            </a:r>
            <a:r>
              <a:rPr lang="de-DE" dirty="0" err="1"/>
              <a:t>decisions</a:t>
            </a:r>
            <a:r>
              <a:rPr lang="de-DE" dirty="0"/>
              <a:t>, </a:t>
            </a:r>
            <a:r>
              <a:rPr lang="de-DE" dirty="0" err="1"/>
              <a:t>designers</a:t>
            </a:r>
            <a:r>
              <a:rPr lang="de-DE" dirty="0"/>
              <a:t> </a:t>
            </a:r>
            <a:r>
              <a:rPr lang="de-DE" dirty="0" err="1"/>
              <a:t>should</a:t>
            </a:r>
            <a:r>
              <a:rPr lang="de-DE" dirty="0"/>
              <a:t> at least </a:t>
            </a:r>
            <a:r>
              <a:rPr lang="de-DE" dirty="0" err="1"/>
              <a:t>use</a:t>
            </a:r>
            <a:r>
              <a:rPr lang="de-DE" dirty="0"/>
              <a:t> </a:t>
            </a:r>
            <a:r>
              <a:rPr lang="de-DE" dirty="0" err="1"/>
              <a:t>Bounded</a:t>
            </a:r>
            <a:r>
              <a:rPr lang="de-DE" dirty="0"/>
              <a:t> rational </a:t>
            </a:r>
            <a:r>
              <a:rPr lang="de-DE" dirty="0" err="1"/>
              <a:t>decision</a:t>
            </a:r>
            <a:r>
              <a:rPr lang="de-DE" dirty="0"/>
              <a:t> </a:t>
            </a:r>
            <a:r>
              <a:rPr lang="de-DE" dirty="0" err="1"/>
              <a:t>making</a:t>
            </a:r>
            <a:r>
              <a:rPr lang="de-DE" dirty="0"/>
              <a:t>, NDM </a:t>
            </a:r>
            <a:r>
              <a:rPr lang="de-DE" dirty="0" err="1"/>
              <a:t>simplifies</a:t>
            </a:r>
            <a:r>
              <a:rPr lang="de-DE" dirty="0"/>
              <a:t> a </a:t>
            </a:r>
            <a:r>
              <a:rPr lang="de-DE" dirty="0" err="1"/>
              <a:t>lot</a:t>
            </a:r>
            <a:r>
              <a:rPr lang="de-DE" dirty="0"/>
              <a:t> and </a:t>
            </a:r>
            <a:r>
              <a:rPr lang="de-DE" dirty="0" err="1"/>
              <a:t>later</a:t>
            </a:r>
            <a:r>
              <a:rPr lang="de-DE" dirty="0"/>
              <a:t> </a:t>
            </a:r>
            <a:r>
              <a:rPr lang="de-DE" dirty="0" err="1"/>
              <a:t>changes</a:t>
            </a:r>
            <a:r>
              <a:rPr lang="de-DE" dirty="0"/>
              <a:t> </a:t>
            </a:r>
            <a:r>
              <a:rPr lang="de-DE" dirty="0" err="1"/>
              <a:t>are</a:t>
            </a:r>
            <a:r>
              <a:rPr lang="de-DE" dirty="0"/>
              <a:t> </a:t>
            </a:r>
            <a:r>
              <a:rPr lang="de-DE" dirty="0" err="1"/>
              <a:t>costful</a:t>
            </a:r>
            <a:endParaRPr lang="de-DE" dirty="0"/>
          </a:p>
          <a:p>
            <a:r>
              <a:rPr lang="de-DE" dirty="0" err="1"/>
              <a:t>Certain</a:t>
            </a:r>
            <a:r>
              <a:rPr lang="de-DE" dirty="0"/>
              <a:t> </a:t>
            </a:r>
            <a:r>
              <a:rPr lang="de-DE" dirty="0" err="1"/>
              <a:t>methods</a:t>
            </a:r>
            <a:r>
              <a:rPr lang="de-DE" dirty="0"/>
              <a:t> </a:t>
            </a:r>
            <a:r>
              <a:rPr lang="de-DE" dirty="0" err="1"/>
              <a:t>can</a:t>
            </a:r>
            <a:r>
              <a:rPr lang="de-DE" dirty="0"/>
              <a:t> </a:t>
            </a:r>
            <a:r>
              <a:rPr lang="de-DE" dirty="0" err="1"/>
              <a:t>increase</a:t>
            </a:r>
            <a:r>
              <a:rPr lang="de-DE" dirty="0"/>
              <a:t> </a:t>
            </a:r>
            <a:r>
              <a:rPr lang="de-DE" dirty="0" err="1"/>
              <a:t>reasoning</a:t>
            </a:r>
            <a:r>
              <a:rPr lang="de-DE" dirty="0"/>
              <a:t> and find </a:t>
            </a:r>
            <a:r>
              <a:rPr lang="de-DE" dirty="0" err="1"/>
              <a:t>better</a:t>
            </a:r>
            <a:r>
              <a:rPr lang="de-DE" dirty="0"/>
              <a:t> rational – (</a:t>
            </a:r>
            <a:r>
              <a:rPr lang="de-DE" dirty="0" err="1"/>
              <a:t>brainstorming</a:t>
            </a:r>
            <a:r>
              <a:rPr lang="de-DE" dirty="0"/>
              <a:t>, </a:t>
            </a:r>
            <a:r>
              <a:rPr lang="de-DE" dirty="0" err="1"/>
              <a:t>delphi</a:t>
            </a:r>
            <a:r>
              <a:rPr lang="de-DE" dirty="0"/>
              <a:t> </a:t>
            </a:r>
            <a:r>
              <a:rPr lang="de-DE" dirty="0" err="1"/>
              <a:t>method</a:t>
            </a:r>
            <a:r>
              <a:rPr lang="de-DE" dirty="0"/>
              <a:t>, </a:t>
            </a:r>
            <a:r>
              <a:rPr lang="de-DE" dirty="0" err="1"/>
              <a:t>devil‘s</a:t>
            </a:r>
            <a:r>
              <a:rPr lang="de-DE" dirty="0"/>
              <a:t> </a:t>
            </a:r>
            <a:r>
              <a:rPr lang="de-DE" dirty="0" err="1"/>
              <a:t>advocate</a:t>
            </a:r>
            <a:r>
              <a:rPr lang="de-DE" dirty="0"/>
              <a:t>…)</a:t>
            </a:r>
          </a:p>
        </p:txBody>
      </p:sp>
      <p:sp>
        <p:nvSpPr>
          <p:cNvPr id="4" name="Foliennummernplatzhalter 3"/>
          <p:cNvSpPr>
            <a:spLocks noGrp="1"/>
          </p:cNvSpPr>
          <p:nvPr>
            <p:ph type="sldNum" sz="quarter" idx="10"/>
          </p:nvPr>
        </p:nvSpPr>
        <p:spPr/>
        <p:txBody>
          <a:bodyPr/>
          <a:lstStyle/>
          <a:p>
            <a:fld id="{8CD4E60D-B46D-44AF-9EC2-8628B8F1B8C3}" type="slidenum">
              <a:rPr lang="en-US" smtClean="0"/>
              <a:t>28</a:t>
            </a:fld>
            <a:endParaRPr lang="en-US"/>
          </a:p>
        </p:txBody>
      </p:sp>
    </p:spTree>
    <p:extLst>
      <p:ext uri="{BB962C8B-B14F-4D97-AF65-F5344CB8AC3E}">
        <p14:creationId xmlns:p14="http://schemas.microsoft.com/office/powerpoint/2010/main" val="2951412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What</a:t>
            </a:r>
            <a:r>
              <a:rPr lang="de-DE" dirty="0"/>
              <a:t> </a:t>
            </a:r>
            <a:r>
              <a:rPr lang="de-DE" dirty="0" err="1"/>
              <a:t>is</a:t>
            </a:r>
            <a:r>
              <a:rPr lang="de-DE" dirty="0"/>
              <a:t> </a:t>
            </a:r>
            <a:r>
              <a:rPr lang="de-DE" dirty="0" err="1"/>
              <a:t>expertise</a:t>
            </a:r>
            <a:r>
              <a:rPr lang="de-DE" dirty="0"/>
              <a:t> in design? </a:t>
            </a:r>
            <a:r>
              <a:rPr lang="de-DE" dirty="0" err="1"/>
              <a:t>Increased</a:t>
            </a:r>
            <a:r>
              <a:rPr lang="de-DE" dirty="0"/>
              <a:t> </a:t>
            </a:r>
            <a:r>
              <a:rPr lang="de-DE" dirty="0" err="1"/>
              <a:t>expertise</a:t>
            </a:r>
            <a:r>
              <a:rPr lang="de-DE" dirty="0"/>
              <a:t> </a:t>
            </a:r>
            <a:r>
              <a:rPr lang="de-DE" dirty="0" err="1"/>
              <a:t>leads</a:t>
            </a:r>
            <a:r>
              <a:rPr lang="de-DE" dirty="0"/>
              <a:t> </a:t>
            </a:r>
            <a:r>
              <a:rPr lang="de-DE" dirty="0" err="1"/>
              <a:t>to</a:t>
            </a:r>
            <a:r>
              <a:rPr lang="de-DE" dirty="0"/>
              <a:t> </a:t>
            </a:r>
            <a:r>
              <a:rPr lang="de-DE" dirty="0" err="1"/>
              <a:t>better</a:t>
            </a:r>
            <a:r>
              <a:rPr lang="de-DE" dirty="0"/>
              <a:t> </a:t>
            </a:r>
            <a:r>
              <a:rPr lang="de-DE" dirty="0" err="1"/>
              <a:t>solutions</a:t>
            </a:r>
            <a:r>
              <a:rPr lang="de-DE" dirty="0"/>
              <a:t>…. People </a:t>
            </a:r>
            <a:r>
              <a:rPr lang="de-DE" dirty="0" err="1"/>
              <a:t>assessment</a:t>
            </a:r>
            <a:endParaRPr lang="de-DE" dirty="0"/>
          </a:p>
          <a:p>
            <a:endParaRPr lang="de-DE" dirty="0"/>
          </a:p>
          <a:p>
            <a:r>
              <a:rPr lang="de-DE" dirty="0"/>
              <a:t>Long </a:t>
            </a:r>
            <a:r>
              <a:rPr lang="de-DE" dirty="0" err="1"/>
              <a:t>experience</a:t>
            </a:r>
            <a:r>
              <a:rPr lang="de-DE" dirty="0"/>
              <a:t> </a:t>
            </a:r>
            <a:r>
              <a:rPr lang="de-DE" dirty="0" err="1"/>
              <a:t>vs</a:t>
            </a:r>
            <a:r>
              <a:rPr lang="de-DE" dirty="0"/>
              <a:t> High </a:t>
            </a:r>
            <a:r>
              <a:rPr lang="de-DE" dirty="0" err="1"/>
              <a:t>performers</a:t>
            </a:r>
            <a:endParaRPr lang="de-DE" dirty="0"/>
          </a:p>
          <a:p>
            <a:r>
              <a:rPr lang="de-DE" dirty="0"/>
              <a:t>(still do not </a:t>
            </a:r>
            <a:r>
              <a:rPr lang="de-DE" dirty="0" err="1"/>
              <a:t>forget</a:t>
            </a:r>
            <a:r>
              <a:rPr lang="de-DE" dirty="0"/>
              <a:t>, </a:t>
            </a:r>
            <a:r>
              <a:rPr lang="de-DE" dirty="0" err="1"/>
              <a:t>difficult</a:t>
            </a:r>
            <a:r>
              <a:rPr lang="de-DE" dirty="0"/>
              <a:t> </a:t>
            </a:r>
            <a:r>
              <a:rPr lang="de-DE" dirty="0" err="1"/>
              <a:t>to</a:t>
            </a:r>
            <a:r>
              <a:rPr lang="de-DE" dirty="0"/>
              <a:t> </a:t>
            </a:r>
            <a:r>
              <a:rPr lang="de-DE" dirty="0" err="1"/>
              <a:t>measure</a:t>
            </a:r>
            <a:r>
              <a:rPr lang="de-DE" dirty="0"/>
              <a:t>… </a:t>
            </a:r>
            <a:r>
              <a:rPr lang="de-DE" dirty="0" err="1"/>
              <a:t>good</a:t>
            </a:r>
            <a:r>
              <a:rPr lang="de-DE" dirty="0"/>
              <a:t> </a:t>
            </a:r>
            <a:r>
              <a:rPr lang="de-DE" dirty="0" err="1"/>
              <a:t>vs</a:t>
            </a:r>
            <a:r>
              <a:rPr lang="de-DE" dirty="0"/>
              <a:t> </a:t>
            </a:r>
            <a:r>
              <a:rPr lang="de-DE" dirty="0" err="1"/>
              <a:t>bad</a:t>
            </a:r>
            <a:r>
              <a:rPr lang="de-DE" dirty="0"/>
              <a:t>, qualitative </a:t>
            </a:r>
            <a:r>
              <a:rPr lang="de-DE" dirty="0" err="1"/>
              <a:t>estimation</a:t>
            </a:r>
            <a:r>
              <a:rPr lang="de-DE" dirty="0"/>
              <a:t>)</a:t>
            </a:r>
          </a:p>
          <a:p>
            <a:endParaRPr lang="de-DE" dirty="0"/>
          </a:p>
          <a:p>
            <a:r>
              <a:rPr lang="de-DE" dirty="0"/>
              <a:t>Long </a:t>
            </a:r>
            <a:r>
              <a:rPr lang="de-DE" dirty="0" err="1"/>
              <a:t>experience</a:t>
            </a:r>
            <a:br>
              <a:rPr lang="de-DE" dirty="0"/>
            </a:br>
            <a:r>
              <a:rPr lang="de-DE" dirty="0"/>
              <a:t>expert </a:t>
            </a:r>
            <a:r>
              <a:rPr lang="de-DE" dirty="0" err="1"/>
              <a:t>vs</a:t>
            </a:r>
            <a:r>
              <a:rPr lang="de-DE" dirty="0"/>
              <a:t> </a:t>
            </a:r>
            <a:r>
              <a:rPr lang="de-DE" dirty="0" err="1"/>
              <a:t>novice</a:t>
            </a:r>
            <a:r>
              <a:rPr lang="de-DE" dirty="0"/>
              <a:t> – </a:t>
            </a:r>
            <a:r>
              <a:rPr lang="de-DE" dirty="0" err="1"/>
              <a:t>how</a:t>
            </a:r>
            <a:r>
              <a:rPr lang="de-DE" dirty="0"/>
              <a:t> </a:t>
            </a:r>
            <a:r>
              <a:rPr lang="de-DE" dirty="0" err="1"/>
              <a:t>long</a:t>
            </a:r>
            <a:r>
              <a:rPr lang="de-DE" dirty="0"/>
              <a:t> </a:t>
            </a:r>
            <a:r>
              <a:rPr lang="de-DE" dirty="0" err="1"/>
              <a:t>is</a:t>
            </a:r>
            <a:r>
              <a:rPr lang="de-DE" dirty="0"/>
              <a:t> </a:t>
            </a:r>
            <a:r>
              <a:rPr lang="de-DE" dirty="0" err="1"/>
              <a:t>someone</a:t>
            </a:r>
            <a:r>
              <a:rPr lang="de-DE" dirty="0"/>
              <a:t> in a </a:t>
            </a:r>
            <a:r>
              <a:rPr lang="de-DE" dirty="0" err="1"/>
              <a:t>job</a:t>
            </a:r>
            <a:r>
              <a:rPr lang="de-DE" dirty="0"/>
              <a:t>, </a:t>
            </a:r>
            <a:r>
              <a:rPr lang="de-DE" dirty="0" err="1"/>
              <a:t>project</a:t>
            </a:r>
            <a:r>
              <a:rPr lang="de-DE" dirty="0"/>
              <a:t>,…?</a:t>
            </a:r>
          </a:p>
          <a:p>
            <a:r>
              <a:rPr lang="de-DE" dirty="0"/>
              <a:t>Expertise </a:t>
            </a:r>
            <a:r>
              <a:rPr lang="de-DE" dirty="0" err="1"/>
              <a:t>of</a:t>
            </a:r>
            <a:r>
              <a:rPr lang="de-DE" dirty="0"/>
              <a:t> </a:t>
            </a:r>
            <a:r>
              <a:rPr lang="de-DE" dirty="0" err="1"/>
              <a:t>this</a:t>
            </a:r>
            <a:r>
              <a:rPr lang="de-DE" dirty="0"/>
              <a:t> </a:t>
            </a:r>
            <a:r>
              <a:rPr lang="de-DE" dirty="0" err="1"/>
              <a:t>person</a:t>
            </a:r>
            <a:r>
              <a:rPr lang="de-DE" dirty="0"/>
              <a:t> </a:t>
            </a:r>
            <a:r>
              <a:rPr lang="de-DE" dirty="0" err="1"/>
              <a:t>increase</a:t>
            </a:r>
            <a:r>
              <a:rPr lang="de-DE" dirty="0"/>
              <a:t>, </a:t>
            </a:r>
            <a:r>
              <a:rPr lang="de-DE" dirty="0" err="1"/>
              <a:t>broader</a:t>
            </a:r>
            <a:r>
              <a:rPr lang="de-DE" dirty="0"/>
              <a:t> </a:t>
            </a:r>
            <a:r>
              <a:rPr lang="de-DE" dirty="0" err="1"/>
              <a:t>knowledge</a:t>
            </a:r>
            <a:r>
              <a:rPr lang="de-DE" dirty="0"/>
              <a:t>, </a:t>
            </a:r>
            <a:r>
              <a:rPr lang="de-DE" dirty="0" err="1"/>
              <a:t>scanning</a:t>
            </a:r>
            <a:r>
              <a:rPr lang="de-DE" dirty="0"/>
              <a:t> </a:t>
            </a:r>
            <a:r>
              <a:rPr lang="de-DE" dirty="0" err="1"/>
              <a:t>for</a:t>
            </a:r>
            <a:r>
              <a:rPr lang="de-DE" dirty="0"/>
              <a:t> </a:t>
            </a:r>
            <a:r>
              <a:rPr lang="de-DE" dirty="0" err="1"/>
              <a:t>inconsistencies</a:t>
            </a:r>
            <a:r>
              <a:rPr lang="de-DE" dirty="0"/>
              <a:t>, </a:t>
            </a:r>
            <a:r>
              <a:rPr lang="de-DE" dirty="0" err="1"/>
              <a:t>usage</a:t>
            </a:r>
            <a:r>
              <a:rPr lang="de-DE" dirty="0"/>
              <a:t> </a:t>
            </a:r>
            <a:r>
              <a:rPr lang="de-DE" dirty="0" err="1"/>
              <a:t>of</a:t>
            </a:r>
            <a:r>
              <a:rPr lang="de-DE" dirty="0"/>
              <a:t> </a:t>
            </a:r>
            <a:r>
              <a:rPr lang="de-DE" dirty="0" err="1"/>
              <a:t>tools</a:t>
            </a:r>
            <a:r>
              <a:rPr lang="de-DE" dirty="0"/>
              <a:t>,…</a:t>
            </a:r>
          </a:p>
          <a:p>
            <a:r>
              <a:rPr lang="de-DE" dirty="0" err="1"/>
              <a:t>However</a:t>
            </a:r>
            <a:r>
              <a:rPr lang="de-DE" dirty="0"/>
              <a:t> just </a:t>
            </a:r>
            <a:r>
              <a:rPr lang="de-DE" dirty="0" err="1"/>
              <a:t>until</a:t>
            </a:r>
            <a:r>
              <a:rPr lang="de-DE" dirty="0"/>
              <a:t> a </a:t>
            </a:r>
            <a:r>
              <a:rPr lang="de-DE" dirty="0" err="1"/>
              <a:t>certain</a:t>
            </a:r>
            <a:r>
              <a:rPr lang="de-DE" dirty="0"/>
              <a:t> </a:t>
            </a:r>
            <a:r>
              <a:rPr lang="de-DE" dirty="0" err="1"/>
              <a:t>threshold</a:t>
            </a:r>
            <a:endParaRPr lang="de-DE" dirty="0"/>
          </a:p>
          <a:p>
            <a:endParaRPr lang="de-DE" dirty="0"/>
          </a:p>
          <a:p>
            <a:r>
              <a:rPr lang="de-DE" dirty="0"/>
              <a:t>High </a:t>
            </a:r>
            <a:r>
              <a:rPr lang="de-DE" dirty="0" err="1"/>
              <a:t>performers</a:t>
            </a:r>
            <a:endParaRPr lang="de-DE" dirty="0"/>
          </a:p>
          <a:p>
            <a:endParaRPr lang="de-DE" dirty="0"/>
          </a:p>
          <a:p>
            <a:endParaRPr lang="de-DE" dirty="0"/>
          </a:p>
          <a:p>
            <a:r>
              <a:rPr lang="de-DE" dirty="0"/>
              <a:t>-&gt; Expertise </a:t>
            </a:r>
            <a:r>
              <a:rPr lang="de-DE" dirty="0" err="1"/>
              <a:t>can</a:t>
            </a:r>
            <a:r>
              <a:rPr lang="de-DE" dirty="0"/>
              <a:t> </a:t>
            </a:r>
            <a:r>
              <a:rPr lang="de-DE" dirty="0" err="1"/>
              <a:t>be</a:t>
            </a:r>
            <a:r>
              <a:rPr lang="de-DE" dirty="0"/>
              <a:t> </a:t>
            </a:r>
            <a:r>
              <a:rPr lang="de-DE" dirty="0" err="1"/>
              <a:t>measured</a:t>
            </a:r>
            <a:r>
              <a:rPr lang="de-DE" dirty="0"/>
              <a:t> in </a:t>
            </a:r>
            <a:r>
              <a:rPr lang="de-DE" dirty="0" err="1"/>
              <a:t>both</a:t>
            </a:r>
            <a:r>
              <a:rPr lang="de-DE" dirty="0"/>
              <a:t> </a:t>
            </a:r>
            <a:r>
              <a:rPr lang="de-DE" dirty="0" err="1"/>
              <a:t>ways</a:t>
            </a:r>
            <a:endParaRPr lang="de-DE" dirty="0"/>
          </a:p>
          <a:p>
            <a:endParaRPr lang="de-DE" dirty="0"/>
          </a:p>
          <a:p>
            <a:r>
              <a:rPr lang="de-DE" dirty="0"/>
              <a:t>This </a:t>
            </a:r>
            <a:r>
              <a:rPr lang="de-DE" dirty="0" err="1"/>
              <a:t>is</a:t>
            </a:r>
            <a:r>
              <a:rPr lang="de-DE" dirty="0"/>
              <a:t> a </a:t>
            </a:r>
            <a:r>
              <a:rPr lang="de-DE" dirty="0" err="1"/>
              <a:t>starting</a:t>
            </a:r>
            <a:r>
              <a:rPr lang="de-DE" dirty="0"/>
              <a:t> </a:t>
            </a:r>
            <a:r>
              <a:rPr lang="de-DE" dirty="0" err="1"/>
              <a:t>point</a:t>
            </a:r>
            <a:r>
              <a:rPr lang="de-DE" dirty="0"/>
              <a:t> </a:t>
            </a:r>
            <a:r>
              <a:rPr lang="de-DE" dirty="0" err="1"/>
              <a:t>for</a:t>
            </a:r>
            <a:r>
              <a:rPr lang="de-DE" dirty="0"/>
              <a:t> </a:t>
            </a:r>
            <a:r>
              <a:rPr lang="de-DE" dirty="0" err="1"/>
              <a:t>expertise</a:t>
            </a:r>
            <a:r>
              <a:rPr lang="de-DE" dirty="0"/>
              <a:t> – </a:t>
            </a:r>
            <a:r>
              <a:rPr lang="de-DE" dirty="0" err="1"/>
              <a:t>more</a:t>
            </a:r>
            <a:r>
              <a:rPr lang="de-DE" dirty="0"/>
              <a:t> </a:t>
            </a:r>
            <a:r>
              <a:rPr lang="de-DE" dirty="0" err="1"/>
              <a:t>information</a:t>
            </a:r>
            <a:r>
              <a:rPr lang="de-DE" dirty="0"/>
              <a:t> </a:t>
            </a:r>
            <a:r>
              <a:rPr lang="de-DE" dirty="0" err="1"/>
              <a:t>necessary</a:t>
            </a:r>
            <a:endParaRPr lang="de-DE" dirty="0"/>
          </a:p>
        </p:txBody>
      </p:sp>
      <p:sp>
        <p:nvSpPr>
          <p:cNvPr id="4" name="Foliennummernplatzhalter 3"/>
          <p:cNvSpPr>
            <a:spLocks noGrp="1"/>
          </p:cNvSpPr>
          <p:nvPr>
            <p:ph type="sldNum" sz="quarter" idx="10"/>
          </p:nvPr>
        </p:nvSpPr>
        <p:spPr/>
        <p:txBody>
          <a:bodyPr/>
          <a:lstStyle/>
          <a:p>
            <a:fld id="{8CD4E60D-B46D-44AF-9EC2-8628B8F1B8C3}" type="slidenum">
              <a:rPr lang="en-US" smtClean="0"/>
              <a:t>29</a:t>
            </a:fld>
            <a:endParaRPr lang="en-US"/>
          </a:p>
        </p:txBody>
      </p:sp>
    </p:spTree>
    <p:extLst>
      <p:ext uri="{BB962C8B-B14F-4D97-AF65-F5344CB8AC3E}">
        <p14:creationId xmlns:p14="http://schemas.microsoft.com/office/powerpoint/2010/main" val="14059523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Context</a:t>
            </a:r>
            <a:r>
              <a:rPr lang="de-DE" dirty="0"/>
              <a:t>/</a:t>
            </a:r>
            <a:r>
              <a:rPr lang="de-DE" dirty="0" err="1"/>
              <a:t>environment</a:t>
            </a:r>
            <a:endParaRPr lang="de-DE" dirty="0"/>
          </a:p>
          <a:p>
            <a:r>
              <a:rPr lang="de-DE" dirty="0"/>
              <a:t>Common </a:t>
            </a:r>
            <a:r>
              <a:rPr lang="de-DE" dirty="0" err="1"/>
              <a:t>problems</a:t>
            </a:r>
            <a:r>
              <a:rPr lang="de-DE" dirty="0"/>
              <a:t> in </a:t>
            </a:r>
            <a:r>
              <a:rPr lang="de-DE" dirty="0" err="1"/>
              <a:t>worldwide</a:t>
            </a:r>
            <a:r>
              <a:rPr lang="de-DE" dirty="0"/>
              <a:t> distributed </a:t>
            </a:r>
            <a:r>
              <a:rPr lang="de-DE" dirty="0" err="1"/>
              <a:t>teams</a:t>
            </a:r>
            <a:r>
              <a:rPr lang="de-DE" dirty="0"/>
              <a:t>:</a:t>
            </a:r>
          </a:p>
          <a:p>
            <a:pPr marL="171450" indent="-171450">
              <a:buFontTx/>
              <a:buChar char="-"/>
            </a:pPr>
            <a:r>
              <a:rPr lang="de-DE" dirty="0"/>
              <a:t>Cultural </a:t>
            </a:r>
            <a:r>
              <a:rPr lang="de-DE" dirty="0" err="1"/>
              <a:t>differences</a:t>
            </a:r>
            <a:endParaRPr lang="de-DE" dirty="0"/>
          </a:p>
          <a:p>
            <a:pPr marL="171450" indent="-171450">
              <a:buFontTx/>
              <a:buChar char="-"/>
            </a:pPr>
            <a:r>
              <a:rPr lang="de-DE" dirty="0"/>
              <a:t>Language </a:t>
            </a:r>
            <a:r>
              <a:rPr lang="de-DE" dirty="0" err="1"/>
              <a:t>barriers</a:t>
            </a:r>
            <a:endParaRPr lang="de-DE" dirty="0"/>
          </a:p>
          <a:p>
            <a:pPr marL="171450" indent="-171450">
              <a:buFontTx/>
              <a:buChar char="-"/>
            </a:pPr>
            <a:r>
              <a:rPr lang="de-DE" dirty="0"/>
              <a:t>Isolation</a:t>
            </a:r>
          </a:p>
          <a:p>
            <a:pPr marL="171450" indent="-171450">
              <a:buFontTx/>
              <a:buChar char="-"/>
            </a:pPr>
            <a:r>
              <a:rPr lang="de-DE" dirty="0" err="1"/>
              <a:t>Missing</a:t>
            </a:r>
            <a:r>
              <a:rPr lang="de-DE" dirty="0"/>
              <a:t> informal </a:t>
            </a:r>
            <a:r>
              <a:rPr lang="de-DE" dirty="0" err="1"/>
              <a:t>communication</a:t>
            </a:r>
            <a:endParaRPr lang="de-DE" dirty="0"/>
          </a:p>
          <a:p>
            <a:pPr marL="171450" indent="-171450">
              <a:buFontTx/>
              <a:buChar char="-"/>
            </a:pPr>
            <a:r>
              <a:rPr lang="de-DE" dirty="0"/>
              <a:t>Who </a:t>
            </a:r>
            <a:r>
              <a:rPr lang="de-DE" dirty="0" err="1"/>
              <a:t>knows</a:t>
            </a:r>
            <a:r>
              <a:rPr lang="de-DE" dirty="0"/>
              <a:t> </a:t>
            </a:r>
            <a:r>
              <a:rPr lang="de-DE" dirty="0" err="1"/>
              <a:t>what</a:t>
            </a:r>
            <a:r>
              <a:rPr lang="de-DE" dirty="0"/>
              <a:t>?</a:t>
            </a:r>
          </a:p>
          <a:p>
            <a:pPr marL="0" indent="0">
              <a:buFontTx/>
              <a:buNone/>
            </a:pPr>
            <a:r>
              <a:rPr lang="de-DE" dirty="0"/>
              <a:t>-&gt; </a:t>
            </a:r>
            <a:r>
              <a:rPr lang="de-DE" dirty="0" err="1"/>
              <a:t>coordination</a:t>
            </a:r>
            <a:r>
              <a:rPr lang="de-DE" dirty="0"/>
              <a:t> </a:t>
            </a:r>
            <a:r>
              <a:rPr lang="de-DE" dirty="0" err="1"/>
              <a:t>problems</a:t>
            </a:r>
            <a:endParaRPr lang="de-DE" dirty="0"/>
          </a:p>
          <a:p>
            <a:pPr marL="0" indent="0">
              <a:buFontTx/>
              <a:buNone/>
            </a:pPr>
            <a:endParaRPr lang="de-DE" dirty="0"/>
          </a:p>
          <a:p>
            <a:pPr marL="0" indent="0">
              <a:buFontTx/>
              <a:buNone/>
            </a:pPr>
            <a:r>
              <a:rPr lang="de-DE" dirty="0"/>
              <a:t>New </a:t>
            </a:r>
            <a:r>
              <a:rPr lang="de-DE" dirty="0" err="1"/>
              <a:t>tools</a:t>
            </a:r>
            <a:r>
              <a:rPr lang="de-DE" dirty="0"/>
              <a:t> </a:t>
            </a:r>
            <a:r>
              <a:rPr lang="de-DE" dirty="0" err="1"/>
              <a:t>change</a:t>
            </a:r>
            <a:r>
              <a:rPr lang="de-DE" dirty="0"/>
              <a:t> </a:t>
            </a:r>
            <a:r>
              <a:rPr lang="de-DE" dirty="0" err="1"/>
              <a:t>hereby</a:t>
            </a:r>
            <a:r>
              <a:rPr lang="de-DE" dirty="0"/>
              <a:t> </a:t>
            </a:r>
            <a:r>
              <a:rPr lang="de-DE" dirty="0" err="1"/>
              <a:t>way</a:t>
            </a:r>
            <a:r>
              <a:rPr lang="de-DE" dirty="0"/>
              <a:t> </a:t>
            </a:r>
            <a:r>
              <a:rPr lang="de-DE" dirty="0" err="1"/>
              <a:t>of</a:t>
            </a:r>
            <a:r>
              <a:rPr lang="de-DE" dirty="0"/>
              <a:t> </a:t>
            </a:r>
            <a:r>
              <a:rPr lang="de-DE" dirty="0" err="1"/>
              <a:t>communication</a:t>
            </a:r>
            <a:r>
              <a:rPr lang="de-DE" dirty="0"/>
              <a:t> and </a:t>
            </a:r>
            <a:r>
              <a:rPr lang="de-DE" dirty="0" err="1"/>
              <a:t>coordination</a:t>
            </a:r>
            <a:endParaRPr lang="de-DE" dirty="0"/>
          </a:p>
          <a:p>
            <a:pPr marL="0" indent="0">
              <a:buFontTx/>
              <a:buNone/>
            </a:pPr>
            <a:r>
              <a:rPr lang="de-DE" dirty="0" err="1"/>
              <a:t>Discussion</a:t>
            </a:r>
            <a:r>
              <a:rPr lang="de-DE" dirty="0"/>
              <a:t> on online </a:t>
            </a:r>
            <a:r>
              <a:rPr lang="de-DE" dirty="0" err="1"/>
              <a:t>platforms</a:t>
            </a:r>
            <a:r>
              <a:rPr lang="de-DE" dirty="0"/>
              <a:t>, </a:t>
            </a:r>
            <a:r>
              <a:rPr lang="de-DE" dirty="0" err="1"/>
              <a:t>task</a:t>
            </a:r>
            <a:r>
              <a:rPr lang="de-DE" dirty="0"/>
              <a:t> </a:t>
            </a:r>
            <a:r>
              <a:rPr lang="de-DE" dirty="0" err="1"/>
              <a:t>management</a:t>
            </a:r>
            <a:r>
              <a:rPr lang="de-DE" dirty="0"/>
              <a:t>, </a:t>
            </a:r>
            <a:r>
              <a:rPr lang="de-DE" dirty="0" err="1"/>
              <a:t>work</a:t>
            </a:r>
            <a:r>
              <a:rPr lang="de-DE" dirty="0"/>
              <a:t> </a:t>
            </a:r>
            <a:r>
              <a:rPr lang="de-DE" dirty="0" err="1"/>
              <a:t>assignment</a:t>
            </a:r>
            <a:r>
              <a:rPr lang="de-DE" dirty="0"/>
              <a:t>,…</a:t>
            </a:r>
          </a:p>
          <a:p>
            <a:pPr marL="0" indent="0">
              <a:buFontTx/>
              <a:buNone/>
            </a:pPr>
            <a:r>
              <a:rPr lang="de-DE" dirty="0" err="1"/>
              <a:t>However</a:t>
            </a:r>
            <a:r>
              <a:rPr lang="de-DE" dirty="0"/>
              <a:t> still limited in </a:t>
            </a:r>
            <a:r>
              <a:rPr lang="de-DE" dirty="0" err="1"/>
              <a:t>huge</a:t>
            </a:r>
            <a:r>
              <a:rPr lang="de-DE" dirty="0"/>
              <a:t> </a:t>
            </a:r>
            <a:r>
              <a:rPr lang="de-DE" dirty="0" err="1"/>
              <a:t>size</a:t>
            </a:r>
            <a:r>
              <a:rPr lang="de-DE" dirty="0"/>
              <a:t> </a:t>
            </a:r>
            <a:r>
              <a:rPr lang="de-DE" dirty="0" err="1"/>
              <a:t>projects</a:t>
            </a:r>
            <a:r>
              <a:rPr lang="de-DE" dirty="0"/>
              <a:t> – </a:t>
            </a:r>
            <a:r>
              <a:rPr lang="de-DE" dirty="0" err="1"/>
              <a:t>possibility</a:t>
            </a:r>
            <a:r>
              <a:rPr lang="de-DE" dirty="0"/>
              <a:t> </a:t>
            </a:r>
            <a:r>
              <a:rPr lang="de-DE" dirty="0" err="1"/>
              <a:t>to</a:t>
            </a:r>
            <a:r>
              <a:rPr lang="de-DE" dirty="0"/>
              <a:t> </a:t>
            </a:r>
            <a:r>
              <a:rPr lang="de-DE" dirty="0" err="1"/>
              <a:t>improve</a:t>
            </a:r>
            <a:endParaRPr lang="de-DE" dirty="0"/>
          </a:p>
          <a:p>
            <a:pPr marL="0" indent="0">
              <a:buFontTx/>
              <a:buNone/>
            </a:pPr>
            <a:r>
              <a:rPr lang="de-DE" dirty="0"/>
              <a:t>Data </a:t>
            </a:r>
            <a:r>
              <a:rPr lang="de-DE" dirty="0" err="1"/>
              <a:t>is</a:t>
            </a:r>
            <a:r>
              <a:rPr lang="de-DE" dirty="0"/>
              <a:t> </a:t>
            </a:r>
            <a:r>
              <a:rPr lang="de-DE" dirty="0" err="1"/>
              <a:t>spread</a:t>
            </a:r>
            <a:r>
              <a:rPr lang="de-DE" dirty="0"/>
              <a:t> </a:t>
            </a:r>
            <a:r>
              <a:rPr lang="de-DE" dirty="0" err="1"/>
              <a:t>over</a:t>
            </a:r>
            <a:r>
              <a:rPr lang="de-DE" dirty="0"/>
              <a:t> </a:t>
            </a:r>
            <a:r>
              <a:rPr lang="de-DE" dirty="0" err="1"/>
              <a:t>many</a:t>
            </a:r>
            <a:r>
              <a:rPr lang="de-DE" dirty="0"/>
              <a:t> </a:t>
            </a:r>
            <a:r>
              <a:rPr lang="de-DE" dirty="0" err="1"/>
              <a:t>tools</a:t>
            </a:r>
            <a:r>
              <a:rPr lang="de-DE" dirty="0"/>
              <a:t>, </a:t>
            </a:r>
            <a:r>
              <a:rPr lang="de-DE" dirty="0" err="1"/>
              <a:t>no</a:t>
            </a:r>
            <a:r>
              <a:rPr lang="de-DE" dirty="0"/>
              <a:t> </a:t>
            </a:r>
            <a:r>
              <a:rPr lang="de-DE" dirty="0" err="1"/>
              <a:t>single</a:t>
            </a:r>
            <a:r>
              <a:rPr lang="de-DE" dirty="0"/>
              <a:t> </a:t>
            </a:r>
            <a:r>
              <a:rPr lang="de-DE" dirty="0" err="1"/>
              <a:t>point</a:t>
            </a:r>
            <a:r>
              <a:rPr lang="de-DE" dirty="0"/>
              <a:t> </a:t>
            </a:r>
            <a:r>
              <a:rPr lang="de-DE" dirty="0" err="1"/>
              <a:t>of</a:t>
            </a:r>
            <a:r>
              <a:rPr lang="de-DE" dirty="0"/>
              <a:t> </a:t>
            </a:r>
            <a:r>
              <a:rPr lang="de-DE" dirty="0" err="1"/>
              <a:t>truth</a:t>
            </a:r>
            <a:endParaRPr lang="de-DE" dirty="0"/>
          </a:p>
        </p:txBody>
      </p:sp>
      <p:sp>
        <p:nvSpPr>
          <p:cNvPr id="4" name="Foliennummernplatzhalter 3"/>
          <p:cNvSpPr>
            <a:spLocks noGrp="1"/>
          </p:cNvSpPr>
          <p:nvPr>
            <p:ph type="sldNum" sz="quarter" idx="10"/>
          </p:nvPr>
        </p:nvSpPr>
        <p:spPr/>
        <p:txBody>
          <a:bodyPr/>
          <a:lstStyle/>
          <a:p>
            <a:fld id="{8CD4E60D-B46D-44AF-9EC2-8628B8F1B8C3}" type="slidenum">
              <a:rPr lang="en-US" smtClean="0"/>
              <a:t>30</a:t>
            </a:fld>
            <a:endParaRPr lang="en-US"/>
          </a:p>
        </p:txBody>
      </p:sp>
    </p:spTree>
    <p:extLst>
      <p:ext uri="{BB962C8B-B14F-4D97-AF65-F5344CB8AC3E}">
        <p14:creationId xmlns:p14="http://schemas.microsoft.com/office/powerpoint/2010/main" val="19815630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31</a:t>
            </a:fld>
            <a:endParaRPr lang="en-US"/>
          </a:p>
        </p:txBody>
      </p:sp>
    </p:spTree>
    <p:extLst>
      <p:ext uri="{BB962C8B-B14F-4D97-AF65-F5344CB8AC3E}">
        <p14:creationId xmlns:p14="http://schemas.microsoft.com/office/powerpoint/2010/main" val="2336484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32</a:t>
            </a:fld>
            <a:endParaRPr lang="en-US"/>
          </a:p>
        </p:txBody>
      </p:sp>
    </p:spTree>
    <p:extLst>
      <p:ext uri="{BB962C8B-B14F-4D97-AF65-F5344CB8AC3E}">
        <p14:creationId xmlns:p14="http://schemas.microsoft.com/office/powerpoint/2010/main" val="33221872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33</a:t>
            </a:fld>
            <a:endParaRPr lang="en-US"/>
          </a:p>
        </p:txBody>
      </p:sp>
    </p:spTree>
    <p:extLst>
      <p:ext uri="{BB962C8B-B14F-4D97-AF65-F5344CB8AC3E}">
        <p14:creationId xmlns:p14="http://schemas.microsoft.com/office/powerpoint/2010/main" val="4098846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5</a:t>
            </a:fld>
            <a:endParaRPr lang="en-US"/>
          </a:p>
        </p:txBody>
      </p:sp>
    </p:spTree>
    <p:extLst>
      <p:ext uri="{BB962C8B-B14F-4D97-AF65-F5344CB8AC3E}">
        <p14:creationId xmlns:p14="http://schemas.microsoft.com/office/powerpoint/2010/main" val="15524628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37</a:t>
            </a:fld>
            <a:endParaRPr lang="en-US"/>
          </a:p>
        </p:txBody>
      </p:sp>
    </p:spTree>
    <p:extLst>
      <p:ext uri="{BB962C8B-B14F-4D97-AF65-F5344CB8AC3E}">
        <p14:creationId xmlns:p14="http://schemas.microsoft.com/office/powerpoint/2010/main" val="24756659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To make it feasible in a system, translated requirements into use cases</a:t>
            </a:r>
          </a:p>
          <a:p>
            <a:pPr marL="0" indent="0">
              <a:buNone/>
            </a:pPr>
            <a:endParaRPr lang="en-US" dirty="0"/>
          </a:p>
          <a:p>
            <a:pPr marL="0" indent="0">
              <a:buNone/>
            </a:pPr>
            <a:r>
              <a:rPr lang="en-US" dirty="0"/>
              <a:t>It is obvious – expert recommendation takes best place in an issue management system… all requirements extend the functionality of common known issue management systems as JIRA or </a:t>
            </a:r>
            <a:r>
              <a:rPr lang="en-US" dirty="0" err="1"/>
              <a:t>Github</a:t>
            </a:r>
            <a:r>
              <a:rPr lang="en-US" dirty="0"/>
              <a:t>…</a:t>
            </a:r>
          </a:p>
          <a:p>
            <a:pPr marL="0" indent="0">
              <a:buNone/>
            </a:pPr>
            <a:endParaRPr lang="en-US" dirty="0"/>
          </a:p>
          <a:p>
            <a:pPr marL="0" indent="0">
              <a:buNone/>
            </a:pPr>
            <a:r>
              <a:rPr lang="en-US" dirty="0"/>
              <a:t>Three main actors whereas actually one has the main responsibility</a:t>
            </a:r>
          </a:p>
          <a:p>
            <a:pPr marL="0" indent="0">
              <a:buNone/>
            </a:pPr>
            <a:r>
              <a:rPr lang="en-US" dirty="0"/>
              <a:t>User, assigned user, admin</a:t>
            </a:r>
          </a:p>
          <a:p>
            <a:pPr marL="0" indent="0">
              <a:buNone/>
            </a:pPr>
            <a:endParaRPr lang="en-US" dirty="0"/>
          </a:p>
          <a:p>
            <a:pPr marL="0" indent="0">
              <a:buNone/>
            </a:pPr>
            <a:r>
              <a:rPr lang="en-US" dirty="0"/>
              <a:t>-&gt; let’s have a look for each user</a:t>
            </a:r>
          </a:p>
        </p:txBody>
      </p:sp>
      <p:sp>
        <p:nvSpPr>
          <p:cNvPr id="4" name="Slide Number Placeholder 3"/>
          <p:cNvSpPr>
            <a:spLocks noGrp="1"/>
          </p:cNvSpPr>
          <p:nvPr>
            <p:ph type="sldNum" sz="quarter" idx="10"/>
          </p:nvPr>
        </p:nvSpPr>
        <p:spPr/>
        <p:txBody>
          <a:bodyPr/>
          <a:lstStyle/>
          <a:p>
            <a:fld id="{8CD4E60D-B46D-44AF-9EC2-8628B8F1B8C3}" type="slidenum">
              <a:rPr lang="en-US" smtClean="0"/>
              <a:t>38</a:t>
            </a:fld>
            <a:endParaRPr lang="en-US"/>
          </a:p>
        </p:txBody>
      </p:sp>
    </p:spTree>
    <p:extLst>
      <p:ext uri="{BB962C8B-B14F-4D97-AF65-F5344CB8AC3E}">
        <p14:creationId xmlns:p14="http://schemas.microsoft.com/office/powerpoint/2010/main" val="25981965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Normal user can only create new issues… the system then detects if it is a design decision… if yes the actual expert recommender starts</a:t>
            </a:r>
          </a:p>
          <a:p>
            <a:pPr marL="0" indent="0">
              <a:buNone/>
            </a:pPr>
            <a:r>
              <a:rPr lang="en-US" dirty="0"/>
              <a:t>Then it assigns the backlog owner</a:t>
            </a:r>
          </a:p>
        </p:txBody>
      </p:sp>
      <p:sp>
        <p:nvSpPr>
          <p:cNvPr id="4" name="Slide Number Placeholder 3"/>
          <p:cNvSpPr>
            <a:spLocks noGrp="1"/>
          </p:cNvSpPr>
          <p:nvPr>
            <p:ph type="sldNum" sz="quarter" idx="10"/>
          </p:nvPr>
        </p:nvSpPr>
        <p:spPr/>
        <p:txBody>
          <a:bodyPr/>
          <a:lstStyle/>
          <a:p>
            <a:fld id="{8CD4E60D-B46D-44AF-9EC2-8628B8F1B8C3}" type="slidenum">
              <a:rPr lang="en-US" smtClean="0"/>
              <a:t>39</a:t>
            </a:fld>
            <a:endParaRPr lang="en-US"/>
          </a:p>
        </p:txBody>
      </p:sp>
    </p:spTree>
    <p:extLst>
      <p:ext uri="{BB962C8B-B14F-4D97-AF65-F5344CB8AC3E}">
        <p14:creationId xmlns:p14="http://schemas.microsoft.com/office/powerpoint/2010/main" val="23630642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Next, the assigned user comes into place…</a:t>
            </a:r>
          </a:p>
          <a:p>
            <a:pPr marL="0" indent="0">
              <a:buNone/>
            </a:pPr>
            <a:r>
              <a:rPr lang="en-US" dirty="0"/>
              <a:t>The initial assigned user is the backlog owner, but every assigned user can do the same</a:t>
            </a:r>
          </a:p>
          <a:p>
            <a:pPr marL="0" indent="0">
              <a:buNone/>
            </a:pPr>
            <a:endParaRPr lang="en-US" dirty="0"/>
          </a:p>
          <a:p>
            <a:pPr marL="0" indent="0">
              <a:buNone/>
            </a:pPr>
            <a:r>
              <a:rPr lang="en-US" dirty="0"/>
              <a:t>- Assign priority – if help is needed, can ask for help, if done the system proposes the number of </a:t>
            </a:r>
            <a:r>
              <a:rPr lang="en-US" dirty="0" err="1"/>
              <a:t>assigness</a:t>
            </a:r>
            <a:endParaRPr lang="en-US" dirty="0"/>
          </a:p>
          <a:p>
            <a:pPr marL="171450" indent="-171450">
              <a:buFontTx/>
              <a:buChar char="-"/>
            </a:pPr>
            <a:r>
              <a:rPr lang="en-US" dirty="0"/>
              <a:t>Can hand over accountability, however mandatory that one user is</a:t>
            </a:r>
          </a:p>
          <a:p>
            <a:pPr marL="171450" indent="-171450">
              <a:buFontTx/>
              <a:buChar char="-"/>
            </a:pPr>
            <a:r>
              <a:rPr lang="en-US" dirty="0"/>
              <a:t>Can remove </a:t>
            </a:r>
            <a:r>
              <a:rPr lang="en-US" dirty="0" err="1"/>
              <a:t>assignes</a:t>
            </a:r>
            <a:endParaRPr lang="en-US" dirty="0"/>
          </a:p>
          <a:p>
            <a:pPr marL="171450" indent="-171450">
              <a:buFontTx/>
              <a:buChar char="-"/>
            </a:pPr>
            <a:r>
              <a:rPr lang="en-US" dirty="0"/>
              <a:t>After the assessment of priority and complexity, three use cases are accessible</a:t>
            </a:r>
          </a:p>
          <a:p>
            <a:pPr marL="171450" indent="-171450">
              <a:buFontTx/>
              <a:buChar char="-"/>
            </a:pPr>
            <a:r>
              <a:rPr lang="en-US" dirty="0"/>
              <a:t>The first is assign team – includes as well to create a team</a:t>
            </a:r>
          </a:p>
          <a:p>
            <a:pPr marL="171450" indent="-171450">
              <a:buFontTx/>
              <a:buChar char="-"/>
            </a:pPr>
            <a:r>
              <a:rPr lang="en-US" dirty="0"/>
              <a:t>Assign experts and novices – the system recommends for the issue experts and novices…</a:t>
            </a:r>
          </a:p>
          <a:p>
            <a:pPr marL="171450" indent="-171450">
              <a:buFontTx/>
              <a:buChar char="-"/>
            </a:pPr>
            <a:endParaRPr lang="en-US" dirty="0"/>
          </a:p>
          <a:p>
            <a:pPr marL="0" indent="0">
              <a:buFontTx/>
              <a:buNone/>
            </a:pPr>
            <a:r>
              <a:rPr lang="en-US" dirty="0"/>
              <a:t>Finally admin, can just select the algorithm that will we have look into in a second</a:t>
            </a:r>
          </a:p>
        </p:txBody>
      </p:sp>
      <p:sp>
        <p:nvSpPr>
          <p:cNvPr id="4" name="Slide Number Placeholder 3"/>
          <p:cNvSpPr>
            <a:spLocks noGrp="1"/>
          </p:cNvSpPr>
          <p:nvPr>
            <p:ph type="sldNum" sz="quarter" idx="10"/>
          </p:nvPr>
        </p:nvSpPr>
        <p:spPr/>
        <p:txBody>
          <a:bodyPr/>
          <a:lstStyle/>
          <a:p>
            <a:fld id="{8CD4E60D-B46D-44AF-9EC2-8628B8F1B8C3}" type="slidenum">
              <a:rPr lang="en-US" smtClean="0"/>
              <a:t>40</a:t>
            </a:fld>
            <a:endParaRPr lang="en-US"/>
          </a:p>
        </p:txBody>
      </p:sp>
    </p:spTree>
    <p:extLst>
      <p:ext uri="{BB962C8B-B14F-4D97-AF65-F5344CB8AC3E}">
        <p14:creationId xmlns:p14="http://schemas.microsoft.com/office/powerpoint/2010/main" val="37744687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Use cases in time…</a:t>
            </a:r>
          </a:p>
        </p:txBody>
      </p:sp>
      <p:sp>
        <p:nvSpPr>
          <p:cNvPr id="4" name="Slide Number Placeholder 3"/>
          <p:cNvSpPr>
            <a:spLocks noGrp="1"/>
          </p:cNvSpPr>
          <p:nvPr>
            <p:ph type="sldNum" sz="quarter" idx="10"/>
          </p:nvPr>
        </p:nvSpPr>
        <p:spPr/>
        <p:txBody>
          <a:bodyPr/>
          <a:lstStyle/>
          <a:p>
            <a:fld id="{8CD4E60D-B46D-44AF-9EC2-8628B8F1B8C3}" type="slidenum">
              <a:rPr lang="en-US" smtClean="0"/>
              <a:t>41</a:t>
            </a:fld>
            <a:endParaRPr lang="en-US"/>
          </a:p>
        </p:txBody>
      </p:sp>
    </p:spTree>
    <p:extLst>
      <p:ext uri="{BB962C8B-B14F-4D97-AF65-F5344CB8AC3E}">
        <p14:creationId xmlns:p14="http://schemas.microsoft.com/office/powerpoint/2010/main" val="15546251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After the requirements were translated into use cases and the system that needs to be built is a bit clearer… actual design of the system</a:t>
            </a:r>
          </a:p>
          <a:p>
            <a:pPr marL="0" indent="0">
              <a:buNone/>
            </a:pPr>
            <a:r>
              <a:rPr lang="en-US" dirty="0"/>
              <a:t>With a component diagram</a:t>
            </a:r>
          </a:p>
          <a:p>
            <a:pPr marL="0" indent="0">
              <a:buNone/>
            </a:pPr>
            <a:endParaRPr lang="en-US" dirty="0"/>
          </a:p>
          <a:p>
            <a:pPr marL="0" indent="0">
              <a:buNone/>
            </a:pPr>
            <a:r>
              <a:rPr lang="en-US" dirty="0"/>
              <a:t>3 Layer architecture – Presentation, Middleware and Persistence Layer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Presentation Layer Developed with Angular and </a:t>
            </a:r>
            <a:r>
              <a:rPr lang="en-US" dirty="0" err="1"/>
              <a:t>MaterializeCSS</a:t>
            </a:r>
            <a:endParaRPr lang="en-US" dirty="0"/>
          </a:p>
          <a:p>
            <a:pPr marL="0" indent="0">
              <a:buNone/>
            </a:pPr>
            <a:r>
              <a:rPr lang="en-US" dirty="0" err="1"/>
              <a:t>Middlewarelayer</a:t>
            </a:r>
            <a:r>
              <a:rPr lang="en-US" dirty="0"/>
              <a:t> = Play 2 Framework</a:t>
            </a:r>
          </a:p>
          <a:p>
            <a:pPr marL="0" indent="0">
              <a:buNone/>
            </a:pPr>
            <a:r>
              <a:rPr lang="en-US" dirty="0" err="1"/>
              <a:t>Persistance</a:t>
            </a:r>
            <a:r>
              <a:rPr lang="en-US" dirty="0"/>
              <a:t> = MongoDB</a:t>
            </a:r>
          </a:p>
        </p:txBody>
      </p:sp>
      <p:sp>
        <p:nvSpPr>
          <p:cNvPr id="4" name="Slide Number Placeholder 3"/>
          <p:cNvSpPr>
            <a:spLocks noGrp="1"/>
          </p:cNvSpPr>
          <p:nvPr>
            <p:ph type="sldNum" sz="quarter" idx="10"/>
          </p:nvPr>
        </p:nvSpPr>
        <p:spPr/>
        <p:txBody>
          <a:bodyPr/>
          <a:lstStyle/>
          <a:p>
            <a:fld id="{8CD4E60D-B46D-44AF-9EC2-8628B8F1B8C3}" type="slidenum">
              <a:rPr lang="en-US" smtClean="0"/>
              <a:t>42</a:t>
            </a:fld>
            <a:endParaRPr lang="en-US"/>
          </a:p>
        </p:txBody>
      </p:sp>
    </p:spTree>
    <p:extLst>
      <p:ext uri="{BB962C8B-B14F-4D97-AF65-F5344CB8AC3E}">
        <p14:creationId xmlns:p14="http://schemas.microsoft.com/office/powerpoint/2010/main" val="14769900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Presentation Layer – a View with controller that manages the presentations layer state and handles REST http request to the middleware layer</a:t>
            </a:r>
          </a:p>
          <a:p>
            <a:pPr marL="0" indent="0">
              <a:buNone/>
            </a:pPr>
            <a:endParaRPr lang="en-US" dirty="0"/>
          </a:p>
          <a:p>
            <a:pPr marL="0" indent="0">
              <a:buNone/>
            </a:pPr>
            <a:r>
              <a:rPr lang="en-US" dirty="0"/>
              <a:t>Middleware Layer – </a:t>
            </a:r>
            <a:r>
              <a:rPr lang="en-US" dirty="0" err="1"/>
              <a:t>RecommenderController</a:t>
            </a:r>
            <a:r>
              <a:rPr lang="en-US" dirty="0"/>
              <a:t> receives the presentation layer’s request, from there on, the recommendation requests are further processed</a:t>
            </a:r>
          </a:p>
        </p:txBody>
      </p:sp>
      <p:sp>
        <p:nvSpPr>
          <p:cNvPr id="4" name="Slide Number Placeholder 3"/>
          <p:cNvSpPr>
            <a:spLocks noGrp="1"/>
          </p:cNvSpPr>
          <p:nvPr>
            <p:ph type="sldNum" sz="quarter" idx="10"/>
          </p:nvPr>
        </p:nvSpPr>
        <p:spPr/>
        <p:txBody>
          <a:bodyPr/>
          <a:lstStyle/>
          <a:p>
            <a:fld id="{8CD4E60D-B46D-44AF-9EC2-8628B8F1B8C3}" type="slidenum">
              <a:rPr lang="en-US" smtClean="0"/>
              <a:t>43</a:t>
            </a:fld>
            <a:endParaRPr lang="en-US"/>
          </a:p>
        </p:txBody>
      </p:sp>
    </p:spTree>
    <p:extLst>
      <p:ext uri="{BB962C8B-B14F-4D97-AF65-F5344CB8AC3E}">
        <p14:creationId xmlns:p14="http://schemas.microsoft.com/office/powerpoint/2010/main" val="26236076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Middleware Layer: previous slide seen </a:t>
            </a:r>
            <a:r>
              <a:rPr lang="en-US" dirty="0" err="1"/>
              <a:t>recommenderController</a:t>
            </a:r>
            <a:r>
              <a:rPr lang="en-US" dirty="0"/>
              <a:t>… which </a:t>
            </a:r>
            <a:r>
              <a:rPr lang="en-US" dirty="0" err="1"/>
              <a:t>instantites</a:t>
            </a:r>
            <a:r>
              <a:rPr lang="en-US" dirty="0"/>
              <a:t> a Recommender object and a specific algorithm</a:t>
            </a:r>
          </a:p>
          <a:p>
            <a:pPr marL="0" indent="0">
              <a:buNone/>
            </a:pPr>
            <a:r>
              <a:rPr lang="en-US" dirty="0" err="1"/>
              <a:t>AbstractFabric</a:t>
            </a:r>
            <a:r>
              <a:rPr lang="en-US" dirty="0"/>
              <a:t> pattern used – Factory class </a:t>
            </a:r>
            <a:r>
              <a:rPr lang="en-US" dirty="0" err="1"/>
              <a:t>institaties</a:t>
            </a:r>
            <a:r>
              <a:rPr lang="en-US" dirty="0"/>
              <a:t> an abstract recommender with a defined interface as a concrete algorithm implementation</a:t>
            </a:r>
          </a:p>
          <a:p>
            <a:pPr marL="0" indent="0">
              <a:buNone/>
            </a:pPr>
            <a:r>
              <a:rPr lang="en-US" dirty="0"/>
              <a:t>They share the same steps as previously explained, just their detail implementation changes</a:t>
            </a:r>
          </a:p>
          <a:p>
            <a:pPr marL="0" indent="0">
              <a:buNone/>
            </a:pPr>
            <a:endParaRPr lang="en-US" dirty="0"/>
          </a:p>
          <a:p>
            <a:pPr marL="0" indent="0">
              <a:buNone/>
            </a:pPr>
            <a:r>
              <a:rPr lang="en-US" dirty="0"/>
              <a:t>External library for KNN</a:t>
            </a:r>
          </a:p>
          <a:p>
            <a:pPr marL="0" indent="0">
              <a:buNone/>
            </a:pPr>
            <a:endParaRPr lang="en-US" dirty="0"/>
          </a:p>
          <a:p>
            <a:pPr marL="0" indent="0">
              <a:buNone/>
            </a:pPr>
            <a:r>
              <a:rPr lang="en-US" dirty="0"/>
              <a:t>And the system works with the issues from issue management systems</a:t>
            </a:r>
          </a:p>
        </p:txBody>
      </p:sp>
      <p:sp>
        <p:nvSpPr>
          <p:cNvPr id="4" name="Slide Number Placeholder 3"/>
          <p:cNvSpPr>
            <a:spLocks noGrp="1"/>
          </p:cNvSpPr>
          <p:nvPr>
            <p:ph type="sldNum" sz="quarter" idx="10"/>
          </p:nvPr>
        </p:nvSpPr>
        <p:spPr/>
        <p:txBody>
          <a:bodyPr/>
          <a:lstStyle/>
          <a:p>
            <a:fld id="{8CD4E60D-B46D-44AF-9EC2-8628B8F1B8C3}" type="slidenum">
              <a:rPr lang="en-US" smtClean="0"/>
              <a:t>44</a:t>
            </a:fld>
            <a:endParaRPr lang="en-US"/>
          </a:p>
        </p:txBody>
      </p:sp>
    </p:spTree>
    <p:extLst>
      <p:ext uri="{BB962C8B-B14F-4D97-AF65-F5344CB8AC3E}">
        <p14:creationId xmlns:p14="http://schemas.microsoft.com/office/powerpoint/2010/main" val="238540655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How do these algorithms work? They have a common shared procedure…</a:t>
            </a:r>
          </a:p>
          <a:p>
            <a:pPr marL="0" indent="0">
              <a:buNone/>
            </a:pPr>
            <a:endParaRPr lang="en-US" dirty="0"/>
          </a:p>
          <a:p>
            <a:pPr marL="0" indent="0">
              <a:buNone/>
            </a:pPr>
            <a:r>
              <a:rPr lang="en-US" dirty="0"/>
              <a:t>Two different phases – a training phase and a application phase</a:t>
            </a:r>
          </a:p>
          <a:p>
            <a:pPr marL="0" indent="0">
              <a:buNone/>
            </a:pPr>
            <a:endParaRPr lang="en-US" dirty="0"/>
          </a:p>
          <a:p>
            <a:pPr marL="0" indent="0">
              <a:buNone/>
            </a:pPr>
            <a:r>
              <a:rPr lang="en-US" dirty="0"/>
              <a:t>in the training phase, all issues that are labeled as design decisions are </a:t>
            </a:r>
            <a:r>
              <a:rPr lang="en-US" dirty="0" err="1"/>
              <a:t>analayzed</a:t>
            </a:r>
            <a:r>
              <a:rPr lang="en-US" dirty="0"/>
              <a:t> by the system. Either the architectural elements or the preprocessing steps and model building of the other methods</a:t>
            </a:r>
            <a:br>
              <a:rPr lang="en-US" dirty="0"/>
            </a:br>
            <a:r>
              <a:rPr lang="en-US" dirty="0"/>
              <a:t>Then, for each assignee its skill in either the concepts, topics or clusters is in an expertise matrix summarized</a:t>
            </a:r>
            <a:br>
              <a:rPr lang="en-US" dirty="0"/>
            </a:br>
            <a:r>
              <a:rPr lang="en-US" dirty="0"/>
              <a:t>the matrix is stored</a:t>
            </a:r>
          </a:p>
          <a:p>
            <a:pPr marL="0" indent="0">
              <a:buNone/>
            </a:pPr>
            <a:endParaRPr lang="en-US" dirty="0"/>
          </a:p>
          <a:p>
            <a:pPr marL="0" indent="0">
              <a:buNone/>
            </a:pPr>
            <a:r>
              <a:rPr lang="en-US" dirty="0"/>
              <a:t>In the application phase, similar previous steps however just for single design decision… then extract features and match with expertise matrix… to identify experts</a:t>
            </a:r>
          </a:p>
        </p:txBody>
      </p:sp>
      <p:sp>
        <p:nvSpPr>
          <p:cNvPr id="4" name="Slide Number Placeholder 3"/>
          <p:cNvSpPr>
            <a:spLocks noGrp="1"/>
          </p:cNvSpPr>
          <p:nvPr>
            <p:ph type="sldNum" sz="quarter" idx="10"/>
          </p:nvPr>
        </p:nvSpPr>
        <p:spPr/>
        <p:txBody>
          <a:bodyPr/>
          <a:lstStyle/>
          <a:p>
            <a:fld id="{8CD4E60D-B46D-44AF-9EC2-8628B8F1B8C3}" type="slidenum">
              <a:rPr lang="en-US" smtClean="0"/>
              <a:t>45</a:t>
            </a:fld>
            <a:endParaRPr lang="en-US"/>
          </a:p>
        </p:txBody>
      </p:sp>
    </p:spTree>
    <p:extLst>
      <p:ext uri="{BB962C8B-B14F-4D97-AF65-F5344CB8AC3E}">
        <p14:creationId xmlns:p14="http://schemas.microsoft.com/office/powerpoint/2010/main" val="14829892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51</a:t>
            </a:fld>
            <a:endParaRPr lang="en-US"/>
          </a:p>
        </p:txBody>
      </p:sp>
    </p:spTree>
    <p:extLst>
      <p:ext uri="{BB962C8B-B14F-4D97-AF65-F5344CB8AC3E}">
        <p14:creationId xmlns:p14="http://schemas.microsoft.com/office/powerpoint/2010/main" val="2859220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Overview</a:t>
            </a:r>
            <a:r>
              <a:rPr lang="de-DE" dirty="0"/>
              <a:t> in </a:t>
            </a:r>
            <a:r>
              <a:rPr lang="de-DE" dirty="0" err="1"/>
              <a:t>short</a:t>
            </a:r>
            <a:r>
              <a:rPr lang="de-DE" dirty="0"/>
              <a:t>:</a:t>
            </a:r>
          </a:p>
          <a:p>
            <a:endParaRPr lang="de-DE" dirty="0"/>
          </a:p>
          <a:p>
            <a:r>
              <a:rPr lang="de-DE" dirty="0"/>
              <a:t>1. </a:t>
            </a:r>
            <a:r>
              <a:rPr lang="de-DE" dirty="0" err="1"/>
              <a:t>Empirical</a:t>
            </a:r>
            <a:r>
              <a:rPr lang="de-DE" dirty="0"/>
              <a:t> </a:t>
            </a:r>
            <a:r>
              <a:rPr lang="de-DE" dirty="0" err="1"/>
              <a:t>insights</a:t>
            </a:r>
            <a:r>
              <a:rPr lang="de-DE" dirty="0"/>
              <a:t> </a:t>
            </a:r>
            <a:r>
              <a:rPr lang="de-DE" dirty="0" err="1"/>
              <a:t>by</a:t>
            </a:r>
            <a:r>
              <a:rPr lang="de-DE" dirty="0"/>
              <a:t> </a:t>
            </a:r>
            <a:r>
              <a:rPr lang="de-DE" dirty="0" err="1"/>
              <a:t>the</a:t>
            </a:r>
            <a:r>
              <a:rPr lang="de-DE" dirty="0"/>
              <a:t> </a:t>
            </a:r>
            <a:r>
              <a:rPr lang="de-DE" dirty="0" err="1"/>
              <a:t>means</a:t>
            </a:r>
            <a:r>
              <a:rPr lang="de-DE" dirty="0"/>
              <a:t> </a:t>
            </a:r>
            <a:r>
              <a:rPr lang="de-DE" dirty="0" err="1"/>
              <a:t>of</a:t>
            </a:r>
            <a:r>
              <a:rPr lang="de-DE" dirty="0"/>
              <a:t> a </a:t>
            </a:r>
            <a:r>
              <a:rPr lang="de-DE" dirty="0" err="1"/>
              <a:t>systematic</a:t>
            </a:r>
            <a:r>
              <a:rPr lang="de-DE" dirty="0"/>
              <a:t> </a:t>
            </a:r>
            <a:r>
              <a:rPr lang="de-DE" dirty="0" err="1"/>
              <a:t>literature</a:t>
            </a:r>
            <a:r>
              <a:rPr lang="de-DE" dirty="0"/>
              <a:t> review and a </a:t>
            </a:r>
            <a:r>
              <a:rPr lang="de-DE" dirty="0" err="1"/>
              <a:t>case</a:t>
            </a:r>
            <a:r>
              <a:rPr lang="de-DE" dirty="0"/>
              <a:t> </a:t>
            </a:r>
            <a:r>
              <a:rPr lang="de-DE" dirty="0" err="1"/>
              <a:t>study</a:t>
            </a:r>
            <a:r>
              <a:rPr lang="de-DE" dirty="0"/>
              <a:t> </a:t>
            </a:r>
            <a:r>
              <a:rPr lang="de-DE" dirty="0" err="1"/>
              <a:t>with</a:t>
            </a:r>
            <a:r>
              <a:rPr lang="de-DE" dirty="0"/>
              <a:t> </a:t>
            </a:r>
            <a:r>
              <a:rPr lang="de-DE" dirty="0" err="1"/>
              <a:t>professionals</a:t>
            </a:r>
            <a:endParaRPr lang="de-DE" dirty="0"/>
          </a:p>
          <a:p>
            <a:r>
              <a:rPr lang="de-DE" dirty="0"/>
              <a:t>2. These </a:t>
            </a:r>
            <a:r>
              <a:rPr lang="de-DE" dirty="0" err="1"/>
              <a:t>results</a:t>
            </a:r>
            <a:r>
              <a:rPr lang="de-DE" dirty="0"/>
              <a:t> in a </a:t>
            </a:r>
            <a:r>
              <a:rPr lang="de-DE" dirty="0" err="1"/>
              <a:t>meta</a:t>
            </a:r>
            <a:r>
              <a:rPr lang="de-DE" dirty="0"/>
              <a:t> </a:t>
            </a:r>
            <a:r>
              <a:rPr lang="de-DE" dirty="0" err="1"/>
              <a:t>analysis</a:t>
            </a:r>
            <a:r>
              <a:rPr lang="de-DE" dirty="0"/>
              <a:t> </a:t>
            </a:r>
            <a:r>
              <a:rPr lang="de-DE" dirty="0" err="1"/>
              <a:t>translated</a:t>
            </a:r>
            <a:r>
              <a:rPr lang="de-DE" dirty="0"/>
              <a:t> </a:t>
            </a:r>
            <a:r>
              <a:rPr lang="de-DE" dirty="0" err="1"/>
              <a:t>into</a:t>
            </a:r>
            <a:r>
              <a:rPr lang="de-DE" dirty="0"/>
              <a:t> </a:t>
            </a:r>
            <a:r>
              <a:rPr lang="de-DE" dirty="0" err="1"/>
              <a:t>requirements</a:t>
            </a:r>
            <a:r>
              <a:rPr lang="de-DE" dirty="0"/>
              <a:t> - </a:t>
            </a:r>
            <a:r>
              <a:rPr lang="de-DE" dirty="0" err="1"/>
              <a:t>Requirements</a:t>
            </a:r>
            <a:r>
              <a:rPr lang="de-DE" dirty="0"/>
              <a:t> </a:t>
            </a:r>
            <a:r>
              <a:rPr lang="de-DE" dirty="0" err="1"/>
              <a:t>represent</a:t>
            </a:r>
            <a:r>
              <a:rPr lang="de-DE" dirty="0"/>
              <a:t> </a:t>
            </a:r>
            <a:r>
              <a:rPr lang="de-DE" dirty="0" err="1"/>
              <a:t>needs</a:t>
            </a:r>
            <a:r>
              <a:rPr lang="de-DE" dirty="0"/>
              <a:t> </a:t>
            </a:r>
            <a:r>
              <a:rPr lang="de-DE" dirty="0" err="1"/>
              <a:t>for</a:t>
            </a:r>
            <a:r>
              <a:rPr lang="de-DE" dirty="0"/>
              <a:t> a expert </a:t>
            </a:r>
            <a:r>
              <a:rPr lang="de-DE" dirty="0" err="1"/>
              <a:t>recommendation</a:t>
            </a:r>
            <a:r>
              <a:rPr lang="de-DE" dirty="0"/>
              <a:t> </a:t>
            </a:r>
            <a:r>
              <a:rPr lang="de-DE" dirty="0" err="1"/>
              <a:t>system</a:t>
            </a:r>
            <a:r>
              <a:rPr lang="de-DE" dirty="0"/>
              <a:t> </a:t>
            </a:r>
            <a:r>
              <a:rPr lang="de-DE" dirty="0" err="1"/>
              <a:t>to</a:t>
            </a:r>
            <a:r>
              <a:rPr lang="de-DE" dirty="0"/>
              <a:t> </a:t>
            </a:r>
            <a:r>
              <a:rPr lang="de-DE" dirty="0" err="1"/>
              <a:t>solve</a:t>
            </a:r>
            <a:r>
              <a:rPr lang="de-DE" dirty="0"/>
              <a:t> design </a:t>
            </a:r>
            <a:r>
              <a:rPr lang="de-DE" dirty="0" err="1"/>
              <a:t>decisions</a:t>
            </a:r>
            <a:endParaRPr lang="de-DE" dirty="0"/>
          </a:p>
          <a:p>
            <a:r>
              <a:rPr lang="de-DE" dirty="0"/>
              <a:t>3. </a:t>
            </a:r>
            <a:r>
              <a:rPr lang="de-DE" dirty="0" err="1"/>
              <a:t>build</a:t>
            </a:r>
            <a:r>
              <a:rPr lang="de-DE" dirty="0"/>
              <a:t> a prototype </a:t>
            </a:r>
            <a:r>
              <a:rPr lang="de-DE" dirty="0" err="1"/>
              <a:t>based</a:t>
            </a:r>
            <a:r>
              <a:rPr lang="de-DE" dirty="0"/>
              <a:t> on </a:t>
            </a:r>
            <a:r>
              <a:rPr lang="de-DE" dirty="0" err="1"/>
              <a:t>these</a:t>
            </a:r>
            <a:r>
              <a:rPr lang="de-DE" dirty="0"/>
              <a:t> </a:t>
            </a:r>
            <a:r>
              <a:rPr lang="de-DE" dirty="0" err="1"/>
              <a:t>requirements</a:t>
            </a:r>
            <a:r>
              <a:rPr lang="de-DE" dirty="0"/>
              <a:t> – </a:t>
            </a:r>
            <a:r>
              <a:rPr lang="de-DE" dirty="0" err="1"/>
              <a:t>consists</a:t>
            </a:r>
            <a:r>
              <a:rPr lang="de-DE" dirty="0"/>
              <a:t> </a:t>
            </a:r>
            <a:r>
              <a:rPr lang="de-DE" dirty="0" err="1"/>
              <a:t>of</a:t>
            </a:r>
            <a:r>
              <a:rPr lang="de-DE" dirty="0"/>
              <a:t> UI and 4 </a:t>
            </a:r>
            <a:r>
              <a:rPr lang="de-DE" dirty="0" err="1"/>
              <a:t>algorithms</a:t>
            </a:r>
            <a:r>
              <a:rPr lang="de-DE" dirty="0"/>
              <a:t> </a:t>
            </a:r>
            <a:r>
              <a:rPr lang="de-DE" dirty="0" err="1"/>
              <a:t>to</a:t>
            </a:r>
            <a:r>
              <a:rPr lang="de-DE" dirty="0"/>
              <a:t> </a:t>
            </a:r>
            <a:r>
              <a:rPr lang="de-DE" dirty="0" err="1"/>
              <a:t>provide</a:t>
            </a:r>
            <a:r>
              <a:rPr lang="de-DE" dirty="0"/>
              <a:t> </a:t>
            </a:r>
            <a:r>
              <a:rPr lang="de-DE" dirty="0" err="1"/>
              <a:t>insights</a:t>
            </a:r>
            <a:r>
              <a:rPr lang="de-DE" dirty="0"/>
              <a:t> </a:t>
            </a:r>
            <a:r>
              <a:rPr lang="de-DE" dirty="0" err="1"/>
              <a:t>into</a:t>
            </a:r>
            <a:r>
              <a:rPr lang="de-DE" dirty="0"/>
              <a:t> a </a:t>
            </a:r>
            <a:r>
              <a:rPr lang="de-DE" dirty="0" err="1"/>
              <a:t>feasible</a:t>
            </a:r>
            <a:r>
              <a:rPr lang="de-DE" dirty="0"/>
              <a:t> </a:t>
            </a:r>
            <a:r>
              <a:rPr lang="de-DE" dirty="0" err="1"/>
              <a:t>solution</a:t>
            </a:r>
            <a:endParaRPr lang="de-DE" dirty="0"/>
          </a:p>
          <a:p>
            <a:r>
              <a:rPr lang="de-DE" dirty="0"/>
              <a:t>4. </a:t>
            </a:r>
            <a:r>
              <a:rPr lang="de-DE" dirty="0" err="1"/>
              <a:t>evaluate</a:t>
            </a:r>
            <a:r>
              <a:rPr lang="de-DE" dirty="0"/>
              <a:t> </a:t>
            </a:r>
            <a:r>
              <a:rPr lang="de-DE" dirty="0" err="1"/>
              <a:t>the</a:t>
            </a:r>
            <a:r>
              <a:rPr lang="de-DE" dirty="0"/>
              <a:t> prototype – </a:t>
            </a:r>
            <a:r>
              <a:rPr lang="de-DE" dirty="0" err="1"/>
              <a:t>main</a:t>
            </a:r>
            <a:r>
              <a:rPr lang="de-DE" dirty="0"/>
              <a:t> </a:t>
            </a:r>
            <a:r>
              <a:rPr lang="de-DE" dirty="0" err="1"/>
              <a:t>focus</a:t>
            </a:r>
            <a:r>
              <a:rPr lang="de-DE" dirty="0"/>
              <a:t> on </a:t>
            </a:r>
            <a:r>
              <a:rPr lang="de-DE" dirty="0" err="1"/>
              <a:t>algorithm</a:t>
            </a:r>
            <a:r>
              <a:rPr lang="de-DE" dirty="0"/>
              <a:t> </a:t>
            </a:r>
            <a:r>
              <a:rPr lang="de-DE" dirty="0" err="1"/>
              <a:t>evaluation</a:t>
            </a:r>
            <a:endParaRPr lang="de-DE" dirty="0"/>
          </a:p>
        </p:txBody>
      </p:sp>
      <p:sp>
        <p:nvSpPr>
          <p:cNvPr id="4" name="Foliennummernplatzhalter 3"/>
          <p:cNvSpPr>
            <a:spLocks noGrp="1"/>
          </p:cNvSpPr>
          <p:nvPr>
            <p:ph type="sldNum" sz="quarter" idx="10"/>
          </p:nvPr>
        </p:nvSpPr>
        <p:spPr/>
        <p:txBody>
          <a:bodyPr/>
          <a:lstStyle/>
          <a:p>
            <a:fld id="{8CD4E60D-B46D-44AF-9EC2-8628B8F1B8C3}" type="slidenum">
              <a:rPr lang="en-US" smtClean="0"/>
              <a:t>6</a:t>
            </a:fld>
            <a:endParaRPr lang="en-US"/>
          </a:p>
        </p:txBody>
      </p:sp>
    </p:spTree>
    <p:extLst>
      <p:ext uri="{BB962C8B-B14F-4D97-AF65-F5344CB8AC3E}">
        <p14:creationId xmlns:p14="http://schemas.microsoft.com/office/powerpoint/2010/main" val="30002438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52</a:t>
            </a:fld>
            <a:endParaRPr lang="en-US"/>
          </a:p>
        </p:txBody>
      </p:sp>
    </p:spTree>
    <p:extLst>
      <p:ext uri="{BB962C8B-B14F-4D97-AF65-F5344CB8AC3E}">
        <p14:creationId xmlns:p14="http://schemas.microsoft.com/office/powerpoint/2010/main" val="244024588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53</a:t>
            </a:fld>
            <a:endParaRPr lang="en-US"/>
          </a:p>
        </p:txBody>
      </p:sp>
    </p:spTree>
    <p:extLst>
      <p:ext uri="{BB962C8B-B14F-4D97-AF65-F5344CB8AC3E}">
        <p14:creationId xmlns:p14="http://schemas.microsoft.com/office/powerpoint/2010/main" val="37306211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54</a:t>
            </a:fld>
            <a:endParaRPr lang="en-US"/>
          </a:p>
        </p:txBody>
      </p:sp>
    </p:spTree>
    <p:extLst>
      <p:ext uri="{BB962C8B-B14F-4D97-AF65-F5344CB8AC3E}">
        <p14:creationId xmlns:p14="http://schemas.microsoft.com/office/powerpoint/2010/main" val="14779122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55</a:t>
            </a:fld>
            <a:endParaRPr lang="en-US"/>
          </a:p>
        </p:txBody>
      </p:sp>
    </p:spTree>
    <p:extLst>
      <p:ext uri="{BB962C8B-B14F-4D97-AF65-F5344CB8AC3E}">
        <p14:creationId xmlns:p14="http://schemas.microsoft.com/office/powerpoint/2010/main" val="191116530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56</a:t>
            </a:fld>
            <a:endParaRPr lang="en-US"/>
          </a:p>
        </p:txBody>
      </p:sp>
    </p:spTree>
    <p:extLst>
      <p:ext uri="{BB962C8B-B14F-4D97-AF65-F5344CB8AC3E}">
        <p14:creationId xmlns:p14="http://schemas.microsoft.com/office/powerpoint/2010/main" val="249341392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57</a:t>
            </a:fld>
            <a:endParaRPr lang="en-US"/>
          </a:p>
        </p:txBody>
      </p:sp>
    </p:spTree>
    <p:extLst>
      <p:ext uri="{BB962C8B-B14F-4D97-AF65-F5344CB8AC3E}">
        <p14:creationId xmlns:p14="http://schemas.microsoft.com/office/powerpoint/2010/main" val="146104323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4.7 in spark</a:t>
            </a:r>
          </a:p>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58</a:t>
            </a:fld>
            <a:endParaRPr lang="en-US"/>
          </a:p>
        </p:txBody>
      </p:sp>
    </p:spTree>
    <p:extLst>
      <p:ext uri="{BB962C8B-B14F-4D97-AF65-F5344CB8AC3E}">
        <p14:creationId xmlns:p14="http://schemas.microsoft.com/office/powerpoint/2010/main" val="416872230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59</a:t>
            </a:fld>
            <a:endParaRPr lang="en-US"/>
          </a:p>
        </p:txBody>
      </p:sp>
    </p:spTree>
    <p:extLst>
      <p:ext uri="{BB962C8B-B14F-4D97-AF65-F5344CB8AC3E}">
        <p14:creationId xmlns:p14="http://schemas.microsoft.com/office/powerpoint/2010/main" val="169766735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60</a:t>
            </a:fld>
            <a:endParaRPr lang="en-US"/>
          </a:p>
        </p:txBody>
      </p:sp>
    </p:spTree>
    <p:extLst>
      <p:ext uri="{BB962C8B-B14F-4D97-AF65-F5344CB8AC3E}">
        <p14:creationId xmlns:p14="http://schemas.microsoft.com/office/powerpoint/2010/main" val="6208821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61</a:t>
            </a:fld>
            <a:endParaRPr lang="en-US"/>
          </a:p>
        </p:txBody>
      </p:sp>
    </p:spTree>
    <p:extLst>
      <p:ext uri="{BB962C8B-B14F-4D97-AF65-F5344CB8AC3E}">
        <p14:creationId xmlns:p14="http://schemas.microsoft.com/office/powerpoint/2010/main" val="4054502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Focus: Behavior – all empirical research that covers decision making and behavior of designers and architects in companies</a:t>
            </a:r>
          </a:p>
          <a:p>
            <a:pPr marL="0" indent="0">
              <a:buNone/>
            </a:pPr>
            <a:endParaRPr lang="en-US" dirty="0"/>
          </a:p>
          <a:p>
            <a:pPr marL="0" indent="0">
              <a:buNone/>
            </a:pPr>
            <a:r>
              <a:rPr lang="en-US" dirty="0"/>
              <a:t>Databases: Science direct, ACM (association for computing machinery) and IEEE Xplore</a:t>
            </a:r>
          </a:p>
          <a:p>
            <a:pPr marL="0" indent="0">
              <a:buNone/>
            </a:pPr>
            <a:r>
              <a:rPr lang="en-US" dirty="0"/>
              <a:t>Conferences: DESRIST, ICSA, ECSA, WICSA</a:t>
            </a:r>
          </a:p>
          <a:p>
            <a:pPr marL="0" indent="0">
              <a:buNone/>
            </a:pPr>
            <a:r>
              <a:rPr lang="en-US" dirty="0"/>
              <a:t>Search terms “Software architecture” OR “Software design” AND role OR expert* OR “decision making”</a:t>
            </a:r>
          </a:p>
          <a:p>
            <a:pPr marL="0" indent="0">
              <a:buNone/>
            </a:pPr>
            <a:r>
              <a:rPr lang="en-US" dirty="0"/>
              <a:t>Used help of </a:t>
            </a:r>
            <a:r>
              <a:rPr lang="en-US" dirty="0" err="1"/>
              <a:t>Litsonar</a:t>
            </a:r>
            <a:endParaRPr lang="en-US" dirty="0"/>
          </a:p>
          <a:p>
            <a:pPr marL="0" indent="0">
              <a:buNone/>
            </a:pPr>
            <a:r>
              <a:rPr lang="en-US" dirty="0"/>
              <a:t>-&gt; 1840 results – of course selection necessary</a:t>
            </a:r>
          </a:p>
          <a:p>
            <a:pPr marL="0" indent="0">
              <a:buNone/>
            </a:pPr>
            <a:r>
              <a:rPr lang="en-US" dirty="0"/>
              <a:t>4 steps procedure (download all, read title, read abstract and finally read complete paper)</a:t>
            </a:r>
          </a:p>
          <a:p>
            <a:pPr marL="0" indent="0">
              <a:buNone/>
            </a:pPr>
            <a:endParaRPr lang="en-US" dirty="0"/>
          </a:p>
          <a:p>
            <a:pPr marL="0" indent="0">
              <a:buNone/>
            </a:pPr>
            <a:r>
              <a:rPr lang="en-US" dirty="0"/>
              <a:t>Last step summary of studies</a:t>
            </a:r>
          </a:p>
          <a:p>
            <a:pPr marL="0" indent="0">
              <a:buNone/>
            </a:pPr>
            <a:r>
              <a:rPr lang="en-US" dirty="0"/>
              <a:t>4 larger categories: Architects </a:t>
            </a:r>
            <a:r>
              <a:rPr lang="en-US" dirty="0" err="1"/>
              <a:t>Desginers</a:t>
            </a:r>
            <a:r>
              <a:rPr lang="en-US" dirty="0"/>
              <a:t> and their Role in Organizations, Expertise Skills inspected in Detail, </a:t>
            </a:r>
            <a:r>
              <a:rPr lang="en-US" dirty="0" err="1"/>
              <a:t>Infleunce</a:t>
            </a:r>
            <a:r>
              <a:rPr lang="en-US" dirty="0"/>
              <a:t> Factors in Decision-Making, Decision Making</a:t>
            </a:r>
          </a:p>
          <a:p>
            <a:pPr marL="0" indent="0">
              <a:buNone/>
            </a:pPr>
            <a:r>
              <a:rPr lang="en-US" dirty="0"/>
              <a:t>More subtopics, e.g. Expertise Skills – General Design process, usage of whiteboards and sketches, prototyping,…</a:t>
            </a:r>
            <a:br>
              <a:rPr lang="en-US" dirty="0"/>
            </a:br>
            <a:r>
              <a:rPr lang="en-US" dirty="0"/>
              <a:t>e.g. roles: line approaches, agile or project</a:t>
            </a:r>
          </a:p>
        </p:txBody>
      </p:sp>
      <p:sp>
        <p:nvSpPr>
          <p:cNvPr id="4" name="Slide Number Placeholder 3"/>
          <p:cNvSpPr>
            <a:spLocks noGrp="1"/>
          </p:cNvSpPr>
          <p:nvPr>
            <p:ph type="sldNum" sz="quarter" idx="10"/>
          </p:nvPr>
        </p:nvSpPr>
        <p:spPr/>
        <p:txBody>
          <a:bodyPr/>
          <a:lstStyle/>
          <a:p>
            <a:fld id="{8CD4E60D-B46D-44AF-9EC2-8628B8F1B8C3}" type="slidenum">
              <a:rPr lang="en-US" smtClean="0"/>
              <a:t>7</a:t>
            </a:fld>
            <a:endParaRPr lang="en-US"/>
          </a:p>
        </p:txBody>
      </p:sp>
    </p:spTree>
    <p:extLst>
      <p:ext uri="{BB962C8B-B14F-4D97-AF65-F5344CB8AC3E}">
        <p14:creationId xmlns:p14="http://schemas.microsoft.com/office/powerpoint/2010/main" val="67796713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62</a:t>
            </a:fld>
            <a:endParaRPr lang="en-US"/>
          </a:p>
        </p:txBody>
      </p:sp>
    </p:spTree>
    <p:extLst>
      <p:ext uri="{BB962C8B-B14F-4D97-AF65-F5344CB8AC3E}">
        <p14:creationId xmlns:p14="http://schemas.microsoft.com/office/powerpoint/2010/main" val="192325790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63</a:t>
            </a:fld>
            <a:endParaRPr lang="en-US"/>
          </a:p>
        </p:txBody>
      </p:sp>
    </p:spTree>
    <p:extLst>
      <p:ext uri="{BB962C8B-B14F-4D97-AF65-F5344CB8AC3E}">
        <p14:creationId xmlns:p14="http://schemas.microsoft.com/office/powerpoint/2010/main" val="214245341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64</a:t>
            </a:fld>
            <a:endParaRPr lang="en-US"/>
          </a:p>
        </p:txBody>
      </p:sp>
    </p:spTree>
    <p:extLst>
      <p:ext uri="{BB962C8B-B14F-4D97-AF65-F5344CB8AC3E}">
        <p14:creationId xmlns:p14="http://schemas.microsoft.com/office/powerpoint/2010/main" val="297137720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65</a:t>
            </a:fld>
            <a:endParaRPr lang="en-US"/>
          </a:p>
        </p:txBody>
      </p:sp>
    </p:spTree>
    <p:extLst>
      <p:ext uri="{BB962C8B-B14F-4D97-AF65-F5344CB8AC3E}">
        <p14:creationId xmlns:p14="http://schemas.microsoft.com/office/powerpoint/2010/main" val="43478728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66</a:t>
            </a:fld>
            <a:endParaRPr lang="en-US"/>
          </a:p>
        </p:txBody>
      </p:sp>
    </p:spTree>
    <p:extLst>
      <p:ext uri="{BB962C8B-B14F-4D97-AF65-F5344CB8AC3E}">
        <p14:creationId xmlns:p14="http://schemas.microsoft.com/office/powerpoint/2010/main" val="18840410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In contrast to literature review, real focus on experience of professionals in assignment procedures</a:t>
            </a:r>
          </a:p>
          <a:p>
            <a:pPr marL="0" indent="0">
              <a:buNone/>
            </a:pPr>
            <a:r>
              <a:rPr lang="en-US" dirty="0"/>
              <a:t>-&gt; semi structured interviews with 5 participants of 2 companies</a:t>
            </a:r>
            <a:br>
              <a:rPr lang="en-US" dirty="0"/>
            </a:br>
            <a:r>
              <a:rPr lang="en-US" dirty="0"/>
              <a:t>in average interviews 55 minutes – all recorded and </a:t>
            </a:r>
            <a:r>
              <a:rPr lang="en-US" dirty="0" err="1"/>
              <a:t>transcripted</a:t>
            </a:r>
            <a:endParaRPr lang="en-US" dirty="0"/>
          </a:p>
          <a:p>
            <a:pPr marL="0" indent="0">
              <a:buNone/>
            </a:pPr>
            <a:endParaRPr lang="en-US" dirty="0"/>
          </a:p>
          <a:p>
            <a:pPr marL="0" indent="0">
              <a:buNone/>
            </a:pPr>
            <a:r>
              <a:rPr lang="en-US" dirty="0"/>
              <a:t>On the transcripts then inductive category formation -&gt;</a:t>
            </a:r>
            <a:br>
              <a:rPr lang="en-US" dirty="0"/>
            </a:br>
            <a:r>
              <a:rPr lang="en-US" dirty="0"/>
              <a:t>So, in three rounds (for each research question), the transcripts inspected for content targeting this research question</a:t>
            </a:r>
            <a:br>
              <a:rPr lang="en-US" dirty="0"/>
            </a:br>
            <a:r>
              <a:rPr lang="en-US" dirty="0"/>
              <a:t>creation of categories to find content overlap between interviewees</a:t>
            </a:r>
          </a:p>
          <a:p>
            <a:pPr marL="0" indent="0">
              <a:buNone/>
            </a:pPr>
            <a:endParaRPr lang="en-US" dirty="0"/>
          </a:p>
          <a:p>
            <a:pPr marL="0" indent="0">
              <a:buNone/>
            </a:pPr>
            <a:r>
              <a:rPr lang="en-US" dirty="0"/>
              <a:t>In total 15 categories,</a:t>
            </a:r>
          </a:p>
          <a:p>
            <a:pPr marL="0" indent="0">
              <a:buNone/>
            </a:pPr>
            <a:r>
              <a:rPr lang="en-US" dirty="0"/>
              <a:t>RQ1, e.g. Technology Knowledge, Domain knowledge, Topic Knowledge,… Seniority, Knowledge vaporization, Soft factors,…</a:t>
            </a:r>
          </a:p>
          <a:p>
            <a:pPr marL="0" indent="0">
              <a:buNone/>
            </a:pPr>
            <a:r>
              <a:rPr lang="en-US" dirty="0"/>
              <a:t>RQ2: Development &amp; team organization, role of architects, Seniority as a role, novices and lack of experience</a:t>
            </a:r>
          </a:p>
          <a:p>
            <a:pPr marL="0" indent="0">
              <a:buNone/>
            </a:pPr>
            <a:r>
              <a:rPr lang="en-US" dirty="0"/>
              <a:t>RQ3: Architecture meetings, </a:t>
            </a:r>
            <a:r>
              <a:rPr lang="en-US" dirty="0" err="1"/>
              <a:t>Assigment</a:t>
            </a:r>
            <a:r>
              <a:rPr lang="en-US" dirty="0"/>
              <a:t> procedures, Problems,…</a:t>
            </a:r>
          </a:p>
        </p:txBody>
      </p:sp>
      <p:sp>
        <p:nvSpPr>
          <p:cNvPr id="4" name="Slide Number Placeholder 3"/>
          <p:cNvSpPr>
            <a:spLocks noGrp="1"/>
          </p:cNvSpPr>
          <p:nvPr>
            <p:ph type="sldNum" sz="quarter" idx="10"/>
          </p:nvPr>
        </p:nvSpPr>
        <p:spPr/>
        <p:txBody>
          <a:bodyPr/>
          <a:lstStyle/>
          <a:p>
            <a:fld id="{8CD4E60D-B46D-44AF-9EC2-8628B8F1B8C3}" type="slidenum">
              <a:rPr lang="en-US" smtClean="0"/>
              <a:t>8</a:t>
            </a:fld>
            <a:endParaRPr lang="en-US"/>
          </a:p>
        </p:txBody>
      </p:sp>
    </p:spTree>
    <p:extLst>
      <p:ext uri="{BB962C8B-B14F-4D97-AF65-F5344CB8AC3E}">
        <p14:creationId xmlns:p14="http://schemas.microsoft.com/office/powerpoint/2010/main" val="2884076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All requirements…. Just read them?</a:t>
            </a:r>
          </a:p>
          <a:p>
            <a:pPr marL="0" indent="0">
              <a:buNone/>
            </a:pPr>
            <a:endParaRPr lang="en-US" dirty="0"/>
          </a:p>
          <a:p>
            <a:pPr marL="0" indent="0">
              <a:buNone/>
            </a:pPr>
            <a:r>
              <a:rPr lang="en-US" dirty="0"/>
              <a:t>RQ1 in a second more in detail</a:t>
            </a:r>
          </a:p>
          <a:p>
            <a:pPr marL="0" indent="0">
              <a:buNone/>
            </a:pPr>
            <a:endParaRPr lang="en-US" dirty="0"/>
          </a:p>
          <a:p>
            <a:pPr marL="0" indent="0">
              <a:buNone/>
            </a:pPr>
            <a:r>
              <a:rPr lang="en-US" dirty="0"/>
              <a:t>RQ2 + 3 do not recommend only the best fitting person</a:t>
            </a:r>
          </a:p>
          <a:p>
            <a:pPr marL="0" indent="0">
              <a:buNone/>
            </a:pPr>
            <a:endParaRPr lang="en-US" dirty="0"/>
          </a:p>
          <a:p>
            <a:pPr marL="0" indent="0">
              <a:buNone/>
            </a:pPr>
            <a:r>
              <a:rPr lang="en-US" dirty="0"/>
              <a:t>R4 + R5 Soft factors – how well can people work together and do they have actually time to solve a decision?</a:t>
            </a:r>
          </a:p>
          <a:p>
            <a:pPr marL="0" indent="0">
              <a:buNone/>
            </a:pPr>
            <a:endParaRPr lang="en-US" dirty="0"/>
          </a:p>
          <a:p>
            <a:pPr marL="0" indent="0">
              <a:buNone/>
            </a:pPr>
            <a:r>
              <a:rPr lang="en-US" dirty="0"/>
              <a:t>R6 + R7 two important roles – backlog owner as manager of issues and accountable person as issue owner</a:t>
            </a:r>
          </a:p>
          <a:p>
            <a:pPr marL="0" indent="0">
              <a:buNone/>
            </a:pPr>
            <a:endParaRPr lang="en-US" dirty="0"/>
          </a:p>
          <a:p>
            <a:pPr marL="0" indent="0">
              <a:buNone/>
            </a:pPr>
            <a:r>
              <a:rPr lang="en-US" dirty="0"/>
              <a:t>R8 + R9 Teams </a:t>
            </a:r>
            <a:r>
              <a:rPr lang="en-US" dirty="0" err="1"/>
              <a:t>teams</a:t>
            </a:r>
            <a:r>
              <a:rPr lang="en-US" dirty="0"/>
              <a:t> </a:t>
            </a:r>
            <a:r>
              <a:rPr lang="en-US" dirty="0" err="1"/>
              <a:t>teams</a:t>
            </a:r>
            <a:r>
              <a:rPr lang="en-US" dirty="0"/>
              <a:t>, design decisions are seldom solved by one person – depending on the complexity/priority</a:t>
            </a:r>
          </a:p>
          <a:p>
            <a:pPr marL="0" indent="0">
              <a:buNone/>
            </a:pPr>
            <a:endParaRPr lang="en-US" dirty="0"/>
          </a:p>
          <a:p>
            <a:pPr marL="0" indent="0">
              <a:buNone/>
            </a:pPr>
            <a:r>
              <a:rPr lang="en-US" dirty="0"/>
              <a:t>R10 Complexity and priority determine who to assign -&gt; important to help</a:t>
            </a:r>
          </a:p>
        </p:txBody>
      </p:sp>
      <p:sp>
        <p:nvSpPr>
          <p:cNvPr id="4" name="Slide Number Placeholder 3"/>
          <p:cNvSpPr>
            <a:spLocks noGrp="1"/>
          </p:cNvSpPr>
          <p:nvPr>
            <p:ph type="sldNum" sz="quarter" idx="10"/>
          </p:nvPr>
        </p:nvSpPr>
        <p:spPr/>
        <p:txBody>
          <a:bodyPr/>
          <a:lstStyle/>
          <a:p>
            <a:fld id="{8CD4E60D-B46D-44AF-9EC2-8628B8F1B8C3}" type="slidenum">
              <a:rPr lang="en-US" smtClean="0"/>
              <a:t>9</a:t>
            </a:fld>
            <a:endParaRPr lang="en-US"/>
          </a:p>
        </p:txBody>
      </p:sp>
    </p:spTree>
    <p:extLst>
      <p:ext uri="{BB962C8B-B14F-4D97-AF65-F5344CB8AC3E}">
        <p14:creationId xmlns:p14="http://schemas.microsoft.com/office/powerpoint/2010/main" val="2213844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Requirement 1 – recommend suitable experts more in detail – critical requirement for an expert recommender</a:t>
            </a:r>
          </a:p>
          <a:p>
            <a:pPr marL="0" indent="0">
              <a:buNone/>
            </a:pPr>
            <a:r>
              <a:rPr lang="en-US" dirty="0"/>
              <a:t>Find the right expert for a problem!</a:t>
            </a:r>
          </a:p>
          <a:p>
            <a:pPr marL="0" indent="0">
              <a:buNone/>
            </a:pPr>
            <a:endParaRPr lang="en-US" dirty="0"/>
          </a:p>
          <a:p>
            <a:pPr marL="0" indent="0">
              <a:buNone/>
            </a:pPr>
            <a:r>
              <a:rPr lang="en-US" dirty="0"/>
              <a:t>What did the literature review and the case study find in means of this requirements</a:t>
            </a:r>
          </a:p>
          <a:p>
            <a:pPr marL="0" indent="0">
              <a:buNone/>
            </a:pPr>
            <a:r>
              <a:rPr lang="en-US" dirty="0"/>
              <a:t>Actually 3 major findings</a:t>
            </a:r>
          </a:p>
          <a:p>
            <a:pPr marL="0" indent="0">
              <a:buNone/>
            </a:pPr>
            <a:r>
              <a:rPr lang="en-US" dirty="0"/>
              <a:t>First in what can experts be good? Knowledge measurement can be performed more or less in two categories</a:t>
            </a:r>
            <a:br>
              <a:rPr lang="en-US" dirty="0"/>
            </a:br>
            <a:r>
              <a:rPr lang="en-US" dirty="0"/>
              <a:t>- Bare technical knowledge, e.g. how good is a person with a specific technology… examples are programming languages but as well complex frameworks as spring or the play framework</a:t>
            </a:r>
          </a:p>
          <a:p>
            <a:pPr marL="171450" indent="-171450">
              <a:buFontTx/>
              <a:buChar char="-"/>
            </a:pPr>
            <a:r>
              <a:rPr lang="en-US" dirty="0"/>
              <a:t>Abstract knowledge gets a step further – combining these technical skills or even go beyond it – knowing about a topic, e.g. web development means to combine single technology knowledge to be e.g. a </a:t>
            </a:r>
            <a:r>
              <a:rPr lang="en-US" dirty="0" err="1"/>
              <a:t>fullstack</a:t>
            </a:r>
            <a:r>
              <a:rPr lang="en-US" dirty="0"/>
              <a:t> developer – or knowing about a specific domain, e.g. the finance sector</a:t>
            </a:r>
          </a:p>
          <a:p>
            <a:pPr marL="171450" indent="-171450">
              <a:buFontTx/>
              <a:buChar char="-"/>
            </a:pPr>
            <a:endParaRPr lang="en-US" dirty="0"/>
          </a:p>
          <a:p>
            <a:pPr marL="0" indent="0">
              <a:buFontTx/>
              <a:buNone/>
            </a:pPr>
            <a:r>
              <a:rPr lang="en-US" dirty="0"/>
              <a:t>The second points answers how experts gain or loss their knowledge</a:t>
            </a:r>
            <a:br>
              <a:rPr lang="en-US" dirty="0"/>
            </a:br>
            <a:r>
              <a:rPr lang="en-US" dirty="0"/>
              <a:t>- Seniority and/or experience express, the more often someone did handle a problem, the more </a:t>
            </a:r>
            <a:r>
              <a:rPr lang="en-US" dirty="0" err="1"/>
              <a:t>esxpertise</a:t>
            </a:r>
            <a:r>
              <a:rPr lang="en-US" dirty="0"/>
              <a:t> he has</a:t>
            </a:r>
          </a:p>
          <a:p>
            <a:pPr marL="171450" indent="-171450">
              <a:buFontTx/>
              <a:buChar char="-"/>
            </a:pPr>
            <a:r>
              <a:rPr lang="en-US" dirty="0"/>
              <a:t>Time… is a negative factor… the more distant in the memory an experience is, the less knowledge has this expert actually</a:t>
            </a:r>
          </a:p>
          <a:p>
            <a:pPr marL="171450" indent="-171450">
              <a:buFontTx/>
              <a:buChar char="-"/>
            </a:pPr>
            <a:endParaRPr lang="en-US" dirty="0"/>
          </a:p>
          <a:p>
            <a:pPr marL="0" indent="0">
              <a:buFontTx/>
              <a:buNone/>
            </a:pPr>
            <a:r>
              <a:rPr lang="en-US" dirty="0"/>
              <a:t>And finally, I inspected possible sources where these information can be…</a:t>
            </a:r>
          </a:p>
          <a:p>
            <a:pPr marL="0" indent="0">
              <a:buFontTx/>
              <a:buNone/>
            </a:pPr>
            <a:endParaRPr lang="en-US" dirty="0"/>
          </a:p>
          <a:p>
            <a:pPr marL="0" indent="0">
              <a:buFontTx/>
              <a:buNone/>
            </a:pPr>
            <a:r>
              <a:rPr lang="en-US" dirty="0"/>
              <a:t>So – that is the empirical part… in the next step it was mandatory to </a:t>
            </a:r>
            <a:r>
              <a:rPr lang="en-US"/>
              <a:t>design the system…</a:t>
            </a:r>
            <a:endParaRPr lang="en-US" dirty="0"/>
          </a:p>
        </p:txBody>
      </p:sp>
      <p:sp>
        <p:nvSpPr>
          <p:cNvPr id="4" name="Slide Number Placeholder 3"/>
          <p:cNvSpPr>
            <a:spLocks noGrp="1"/>
          </p:cNvSpPr>
          <p:nvPr>
            <p:ph type="sldNum" sz="quarter" idx="10"/>
          </p:nvPr>
        </p:nvSpPr>
        <p:spPr/>
        <p:txBody>
          <a:bodyPr/>
          <a:lstStyle/>
          <a:p>
            <a:fld id="{8CD4E60D-B46D-44AF-9EC2-8628B8F1B8C3}" type="slidenum">
              <a:rPr lang="en-US" smtClean="0"/>
              <a:t>10</a:t>
            </a:fld>
            <a:endParaRPr lang="en-US"/>
          </a:p>
        </p:txBody>
      </p:sp>
    </p:spTree>
    <p:extLst>
      <p:ext uri="{BB962C8B-B14F-4D97-AF65-F5344CB8AC3E}">
        <p14:creationId xmlns:p14="http://schemas.microsoft.com/office/powerpoint/2010/main" val="31101934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Algorithms to identify expertise</a:t>
            </a:r>
          </a:p>
          <a:p>
            <a:pPr marL="0" indent="0">
              <a:buNone/>
            </a:pPr>
            <a:endParaRPr lang="en-US" dirty="0"/>
          </a:p>
          <a:p>
            <a:pPr marL="0" indent="0">
              <a:buNone/>
            </a:pPr>
            <a:r>
              <a:rPr lang="en-US" dirty="0"/>
              <a:t>Aligned with technical knowledge and abstract knowledge</a:t>
            </a:r>
          </a:p>
          <a:p>
            <a:pPr marL="0" indent="0">
              <a:buNone/>
            </a:pPr>
            <a:endParaRPr lang="en-US" dirty="0"/>
          </a:p>
          <a:p>
            <a:pPr marL="0" indent="0">
              <a:buNone/>
            </a:pPr>
            <a:r>
              <a:rPr lang="en-US" dirty="0"/>
              <a:t>Concept base; frequency count of architectural elements – so single technical skills</a:t>
            </a:r>
          </a:p>
          <a:p>
            <a:pPr marL="0" indent="0">
              <a:buNone/>
            </a:pPr>
            <a:r>
              <a:rPr lang="en-US" dirty="0"/>
              <a:t>An extension with decreasing knowledge</a:t>
            </a:r>
          </a:p>
          <a:p>
            <a:pPr marL="0" indent="0">
              <a:buNone/>
            </a:pPr>
            <a:endParaRPr lang="en-US" dirty="0"/>
          </a:p>
          <a:p>
            <a:pPr marL="0" indent="0">
              <a:buNone/>
            </a:pPr>
            <a:r>
              <a:rPr lang="en-US" dirty="0"/>
              <a:t>Abstract knowledge: LSA, LDA and Cluster approach</a:t>
            </a:r>
          </a:p>
          <a:p>
            <a:pPr marL="0" indent="0">
              <a:buNone/>
            </a:pPr>
            <a:r>
              <a:rPr lang="en-US" dirty="0"/>
              <a:t>LSA and LDA are two algorithms to identify in different ways polysemy and </a:t>
            </a:r>
            <a:r>
              <a:rPr lang="en-US" dirty="0" err="1"/>
              <a:t>synonmy</a:t>
            </a:r>
            <a:endParaRPr lang="en-US" dirty="0"/>
          </a:p>
          <a:p>
            <a:pPr marL="0" indent="0">
              <a:buNone/>
            </a:pPr>
            <a:r>
              <a:rPr lang="en-US" dirty="0"/>
              <a:t>LSA reduces a </a:t>
            </a:r>
            <a:r>
              <a:rPr lang="en-US" dirty="0" err="1"/>
              <a:t>tf-idf</a:t>
            </a:r>
            <a:r>
              <a:rPr lang="en-US" dirty="0"/>
              <a:t> matrix, LDA is a bag of word concept for topics and the cluster approach and word2vec builds a neuronal network to identify words with similar context and then cluster similar issues</a:t>
            </a:r>
          </a:p>
        </p:txBody>
      </p:sp>
      <p:sp>
        <p:nvSpPr>
          <p:cNvPr id="4" name="Slide Number Placeholder 3"/>
          <p:cNvSpPr>
            <a:spLocks noGrp="1"/>
          </p:cNvSpPr>
          <p:nvPr>
            <p:ph type="sldNum" sz="quarter" idx="10"/>
          </p:nvPr>
        </p:nvSpPr>
        <p:spPr/>
        <p:txBody>
          <a:bodyPr/>
          <a:lstStyle/>
          <a:p>
            <a:fld id="{8CD4E60D-B46D-44AF-9EC2-8628B8F1B8C3}" type="slidenum">
              <a:rPr lang="en-US" smtClean="0"/>
              <a:t>11</a:t>
            </a:fld>
            <a:endParaRPr lang="en-US"/>
          </a:p>
        </p:txBody>
      </p:sp>
    </p:spTree>
    <p:extLst>
      <p:ext uri="{BB962C8B-B14F-4D97-AF65-F5344CB8AC3E}">
        <p14:creationId xmlns:p14="http://schemas.microsoft.com/office/powerpoint/2010/main" val="14587625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matthes.in.tum.de" TargetMode="External"/><Relationship Id="rId1" Type="http://schemas.openxmlformats.org/officeDocument/2006/relationships/slideMaster" Target="../slideMasters/slideMaster1.xml"/><Relationship Id="rId4" Type="http://schemas.openxmlformats.org/officeDocument/2006/relationships/image" Target="../media/image3.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11" name="Rechteck 10"/>
          <p:cNvSpPr/>
          <p:nvPr/>
        </p:nvSpPr>
        <p:spPr>
          <a:xfrm>
            <a:off x="0" y="0"/>
            <a:ext cx="9144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6" name="Inhaltsplatzhalter 2"/>
          <p:cNvSpPr>
            <a:spLocks noGrp="1"/>
          </p:cNvSpPr>
          <p:nvPr>
            <p:ph idx="10" hasCustomPrompt="1"/>
          </p:nvPr>
        </p:nvSpPr>
        <p:spPr>
          <a:xfrm>
            <a:off x="319090" y="4196081"/>
            <a:ext cx="8508999" cy="324684"/>
          </a:xfrm>
          <a:prstGeom prst="rect">
            <a:avLst/>
          </a:prstGeom>
          <a:solidFill>
            <a:schemeClr val="bg1"/>
          </a:solidFill>
          <a:ln w="9525">
            <a:noFill/>
            <a:miter lim="800000"/>
            <a:headEnd/>
            <a:tailEnd/>
          </a:ln>
        </p:spPr>
        <p:txBody>
          <a:bodyPr vert="horz" wrap="square" lIns="180000" tIns="0" rIns="180000" bIns="0" numCol="1" anchor="t" anchorCtr="0" compatLnSpc="1">
            <a:prstTxWarp prst="textNoShape">
              <a:avLst/>
            </a:prstTxWarp>
            <a:noAutofit/>
          </a:bodyPr>
          <a:lstStyle>
            <a:lvl1pPr>
              <a:lnSpc>
                <a:spcPct val="100000"/>
              </a:lnSpc>
              <a:defRPr lang="de-DE" sz="1600" baseline="0" noProof="0" dirty="0" smtClean="0">
                <a:solidFill>
                  <a:schemeClr val="tx1">
                    <a:lumMod val="65000"/>
                    <a:lumOff val="35000"/>
                  </a:schemeClr>
                </a:solidFill>
              </a:defRPr>
            </a:lvl1pPr>
            <a:lvl2pPr>
              <a:defRPr lang="de-DE" noProof="0" dirty="0" smtClean="0"/>
            </a:lvl2pPr>
          </a:lstStyle>
          <a:p>
            <a:pPr lvl="0"/>
            <a:r>
              <a:rPr lang="en-US" noProof="0" dirty="0"/>
              <a:t>Referent, Ort, Datum</a:t>
            </a:r>
          </a:p>
        </p:txBody>
      </p:sp>
      <p:sp>
        <p:nvSpPr>
          <p:cNvPr id="7" name="Titel 1"/>
          <p:cNvSpPr>
            <a:spLocks noGrp="1"/>
          </p:cNvSpPr>
          <p:nvPr>
            <p:ph type="title" hasCustomPrompt="1"/>
          </p:nvPr>
        </p:nvSpPr>
        <p:spPr>
          <a:xfrm>
            <a:off x="319090" y="3422196"/>
            <a:ext cx="8508999" cy="773884"/>
          </a:xfrm>
          <a:prstGeom prst="rect">
            <a:avLst/>
          </a:prstGeom>
          <a:solidFill>
            <a:schemeClr val="bg1"/>
          </a:solidFill>
          <a:ln w="9525">
            <a:noFill/>
            <a:miter lim="800000"/>
            <a:headEnd/>
            <a:tailEnd/>
          </a:ln>
        </p:spPr>
        <p:txBody>
          <a:bodyPr vert="horz" wrap="square" lIns="180000" tIns="180000" rIns="180000" bIns="180000" numCol="1" anchor="b" anchorCtr="0" compatLnSpc="1">
            <a:prstTxWarp prst="textNoShape">
              <a:avLst/>
            </a:prstTxWarp>
            <a:spAutoFit/>
          </a:bodyPr>
          <a:lstStyle>
            <a:lvl1pPr>
              <a:lnSpc>
                <a:spcPts val="3200"/>
              </a:lnSpc>
              <a:defRPr lang="de-DE" sz="3000" b="1" noProof="0" dirty="0"/>
            </a:lvl1pPr>
          </a:lstStyle>
          <a:p>
            <a:pPr lvl="0"/>
            <a:r>
              <a:rPr lang="en-US" noProof="0" dirty="0" err="1"/>
              <a:t>Titel</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17" name="Rechteck 16"/>
          <p:cNvSpPr/>
          <p:nvPr/>
        </p:nvSpPr>
        <p:spPr bwMode="auto">
          <a:xfrm>
            <a:off x="0" y="6597352"/>
            <a:ext cx="9143492" cy="260646"/>
          </a:xfrm>
          <a:prstGeom prst="rect">
            <a:avLst/>
          </a:prstGeom>
          <a:noFill/>
          <a:ln w="17145" cap="flat" cmpd="sng" algn="ctr">
            <a:noFill/>
            <a:prstDash val="soli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chemeClr val="tx1"/>
              </a:solidFill>
              <a:effectLst/>
              <a:uLnTx/>
              <a:uFillTx/>
              <a:latin typeface="Arial"/>
              <a:ea typeface="+mn-ea"/>
              <a:cs typeface="Arial" pitchFamily="34" charset="0"/>
            </a:endParaRPr>
          </a:p>
        </p:txBody>
      </p:sp>
      <p:sp>
        <p:nvSpPr>
          <p:cNvPr id="6" name="Rechteck 5">
            <a:extLst>
              <a:ext uri="{FF2B5EF4-FFF2-40B4-BE49-F238E27FC236}">
                <a16:creationId xmlns:a16="http://schemas.microsoft.com/office/drawing/2014/main" id="{0616A181-505B-4298-A28F-5018AE058AD9}"/>
              </a:ext>
            </a:extLst>
          </p:cNvPr>
          <p:cNvSpPr/>
          <p:nvPr userDrawn="1"/>
        </p:nvSpPr>
        <p:spPr>
          <a:xfrm>
            <a:off x="0" y="0"/>
            <a:ext cx="9144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8" name="Inhaltsplatzhalter 2">
            <a:extLst>
              <a:ext uri="{FF2B5EF4-FFF2-40B4-BE49-F238E27FC236}">
                <a16:creationId xmlns:a16="http://schemas.microsoft.com/office/drawing/2014/main" id="{1EEA486D-ACD5-46C2-880B-602A4E9A3390}"/>
              </a:ext>
            </a:extLst>
          </p:cNvPr>
          <p:cNvSpPr>
            <a:spLocks noGrp="1"/>
          </p:cNvSpPr>
          <p:nvPr>
            <p:ph idx="11" hasCustomPrompt="1"/>
          </p:nvPr>
        </p:nvSpPr>
        <p:spPr>
          <a:xfrm>
            <a:off x="319090" y="4196081"/>
            <a:ext cx="8508999" cy="324684"/>
          </a:xfrm>
          <a:prstGeom prst="rect">
            <a:avLst/>
          </a:prstGeom>
          <a:solidFill>
            <a:schemeClr val="bg1"/>
          </a:solidFill>
          <a:ln w="9525">
            <a:noFill/>
            <a:miter lim="800000"/>
            <a:headEnd/>
            <a:tailEnd/>
          </a:ln>
        </p:spPr>
        <p:txBody>
          <a:bodyPr vert="horz" wrap="square" lIns="180000" tIns="0" rIns="180000" bIns="0" numCol="1" anchor="t" anchorCtr="0" compatLnSpc="1">
            <a:prstTxWarp prst="textNoShape">
              <a:avLst/>
            </a:prstTxWarp>
            <a:noAutofit/>
          </a:bodyPr>
          <a:lstStyle>
            <a:lvl1pPr>
              <a:lnSpc>
                <a:spcPct val="100000"/>
              </a:lnSpc>
              <a:defRPr lang="de-DE" sz="1600" baseline="0" noProof="0" dirty="0" smtClean="0">
                <a:solidFill>
                  <a:schemeClr val="tx1">
                    <a:lumMod val="65000"/>
                    <a:lumOff val="35000"/>
                  </a:schemeClr>
                </a:solidFill>
              </a:defRPr>
            </a:lvl1pPr>
            <a:lvl2pPr>
              <a:defRPr lang="de-DE" noProof="0" dirty="0" smtClean="0"/>
            </a:lvl2pPr>
          </a:lstStyle>
          <a:p>
            <a:pPr lvl="0"/>
            <a:r>
              <a:rPr lang="en-US" noProof="0" dirty="0"/>
              <a:t>Referent, Ort, Datum</a:t>
            </a:r>
          </a:p>
        </p:txBody>
      </p:sp>
      <p:sp>
        <p:nvSpPr>
          <p:cNvPr id="9" name="Titel 1">
            <a:extLst>
              <a:ext uri="{FF2B5EF4-FFF2-40B4-BE49-F238E27FC236}">
                <a16:creationId xmlns:a16="http://schemas.microsoft.com/office/drawing/2014/main" id="{4511400C-A097-4D82-A6FC-A1E96006EB0A}"/>
              </a:ext>
            </a:extLst>
          </p:cNvPr>
          <p:cNvSpPr txBox="1">
            <a:spLocks/>
          </p:cNvSpPr>
          <p:nvPr userDrawn="1"/>
        </p:nvSpPr>
        <p:spPr>
          <a:xfrm>
            <a:off x="319090" y="3422196"/>
            <a:ext cx="8508999" cy="773884"/>
          </a:xfrm>
          <a:prstGeom prst="rect">
            <a:avLst/>
          </a:prstGeom>
          <a:solidFill>
            <a:schemeClr val="bg1"/>
          </a:solidFill>
          <a:ln w="9525">
            <a:noFill/>
            <a:miter lim="800000"/>
            <a:headEnd/>
            <a:tailEnd/>
          </a:ln>
        </p:spPr>
        <p:txBody>
          <a:bodyPr vert="horz" wrap="square" lIns="180000" tIns="180000" rIns="180000" bIns="180000" numCol="1" anchor="b" anchorCtr="0" compatLnSpc="1">
            <a:prstTxWarp prst="textNoShape">
              <a:avLst/>
            </a:prstTxWarp>
            <a:spAutoFit/>
          </a:bodyPr>
          <a:lstStyle>
            <a:lvl1pPr algn="l" rtl="0" eaLnBrk="1" fontAlgn="base" hangingPunct="1">
              <a:lnSpc>
                <a:spcPts val="3200"/>
              </a:lnSpc>
              <a:spcBef>
                <a:spcPct val="0"/>
              </a:spcBef>
              <a:spcAft>
                <a:spcPct val="0"/>
              </a:spcAft>
              <a:defRPr lang="de-DE" sz="3000" b="1" kern="1200" noProof="0" dirty="0">
                <a:solidFill>
                  <a:schemeClr val="tx1"/>
                </a:solidFill>
                <a:latin typeface="+mj-lt"/>
                <a:ea typeface="+mj-ea"/>
                <a:cs typeface="+mj-cs"/>
              </a:defRPr>
            </a:lvl1pPr>
            <a:lvl2pPr algn="l" rtl="0" eaLnBrk="1" fontAlgn="base" hangingPunct="1">
              <a:spcBef>
                <a:spcPct val="0"/>
              </a:spcBef>
              <a:spcAft>
                <a:spcPct val="0"/>
              </a:spcAft>
              <a:defRPr sz="2000" b="1">
                <a:solidFill>
                  <a:schemeClr val="tx2"/>
                </a:solidFill>
                <a:latin typeface="Arial" charset="0"/>
                <a:cs typeface="Arial" charset="0"/>
              </a:defRPr>
            </a:lvl2pPr>
            <a:lvl3pPr algn="l" rtl="0" eaLnBrk="1" fontAlgn="base" hangingPunct="1">
              <a:spcBef>
                <a:spcPct val="0"/>
              </a:spcBef>
              <a:spcAft>
                <a:spcPct val="0"/>
              </a:spcAft>
              <a:defRPr sz="2000" b="1">
                <a:solidFill>
                  <a:schemeClr val="tx2"/>
                </a:solidFill>
                <a:latin typeface="Arial" charset="0"/>
                <a:cs typeface="Arial" charset="0"/>
              </a:defRPr>
            </a:lvl3pPr>
            <a:lvl4pPr algn="l" rtl="0" eaLnBrk="1" fontAlgn="base" hangingPunct="1">
              <a:spcBef>
                <a:spcPct val="0"/>
              </a:spcBef>
              <a:spcAft>
                <a:spcPct val="0"/>
              </a:spcAft>
              <a:defRPr sz="2000" b="1">
                <a:solidFill>
                  <a:schemeClr val="tx2"/>
                </a:solidFill>
                <a:latin typeface="Arial" charset="0"/>
                <a:cs typeface="Arial" charset="0"/>
              </a:defRPr>
            </a:lvl4pPr>
            <a:lvl5pPr algn="l" rtl="0" eaLnBrk="1" fontAlgn="base" hangingPunct="1">
              <a:spcBef>
                <a:spcPct val="0"/>
              </a:spcBef>
              <a:spcAft>
                <a:spcPct val="0"/>
              </a:spcAft>
              <a:defRPr sz="2000" b="1">
                <a:solidFill>
                  <a:schemeClr val="tx2"/>
                </a:solidFill>
                <a:latin typeface="Arial" charset="0"/>
                <a:cs typeface="Arial" charset="0"/>
              </a:defRPr>
            </a:lvl5pPr>
            <a:lvl6pPr marL="457200" algn="l" rtl="0" eaLnBrk="1" fontAlgn="base" hangingPunct="1">
              <a:spcBef>
                <a:spcPct val="0"/>
              </a:spcBef>
              <a:spcAft>
                <a:spcPct val="0"/>
              </a:spcAft>
              <a:defRPr sz="2000" b="1">
                <a:solidFill>
                  <a:schemeClr val="tx2"/>
                </a:solidFill>
                <a:latin typeface="Arial" charset="0"/>
                <a:cs typeface="Arial" charset="0"/>
              </a:defRPr>
            </a:lvl6pPr>
            <a:lvl7pPr marL="914400" algn="l" rtl="0" eaLnBrk="1" fontAlgn="base" hangingPunct="1">
              <a:spcBef>
                <a:spcPct val="0"/>
              </a:spcBef>
              <a:spcAft>
                <a:spcPct val="0"/>
              </a:spcAft>
              <a:defRPr sz="2000" b="1">
                <a:solidFill>
                  <a:schemeClr val="tx2"/>
                </a:solidFill>
                <a:latin typeface="Arial" charset="0"/>
                <a:cs typeface="Arial" charset="0"/>
              </a:defRPr>
            </a:lvl7pPr>
            <a:lvl8pPr marL="1371600" algn="l" rtl="0" eaLnBrk="1" fontAlgn="base" hangingPunct="1">
              <a:spcBef>
                <a:spcPct val="0"/>
              </a:spcBef>
              <a:spcAft>
                <a:spcPct val="0"/>
              </a:spcAft>
              <a:defRPr sz="2000" b="1">
                <a:solidFill>
                  <a:schemeClr val="tx2"/>
                </a:solidFill>
                <a:latin typeface="Arial" charset="0"/>
                <a:cs typeface="Arial" charset="0"/>
              </a:defRPr>
            </a:lvl8pPr>
            <a:lvl9pPr marL="1828800" algn="l" rtl="0" eaLnBrk="1" fontAlgn="base" hangingPunct="1">
              <a:spcBef>
                <a:spcPct val="0"/>
              </a:spcBef>
              <a:spcAft>
                <a:spcPct val="0"/>
              </a:spcAft>
              <a:defRPr sz="2000" b="1">
                <a:solidFill>
                  <a:schemeClr val="tx2"/>
                </a:solidFill>
                <a:latin typeface="Arial" charset="0"/>
                <a:cs typeface="Arial" charset="0"/>
              </a:defRPr>
            </a:lvl9pPr>
          </a:lstStyle>
          <a:p>
            <a:r>
              <a:rPr lang="en-US" dirty="0" err="1"/>
              <a:t>Titel</a:t>
            </a:r>
            <a:r>
              <a:rPr lang="en-US" dirty="0"/>
              <a:t> </a:t>
            </a:r>
            <a:r>
              <a:rPr lang="en-US" dirty="0" err="1"/>
              <a:t>durch</a:t>
            </a:r>
            <a:r>
              <a:rPr lang="en-US" dirty="0"/>
              <a:t> </a:t>
            </a:r>
            <a:r>
              <a:rPr lang="en-US" dirty="0" err="1"/>
              <a:t>Klicken</a:t>
            </a:r>
            <a:r>
              <a:rPr lang="en-US" dirty="0"/>
              <a:t> </a:t>
            </a:r>
            <a:r>
              <a:rPr lang="en-US" dirty="0" err="1"/>
              <a:t>bearbeiten</a:t>
            </a:r>
            <a:endParaRPr lang="en-US" dirty="0"/>
          </a:p>
        </p:txBody>
      </p:sp>
      <p:sp>
        <p:nvSpPr>
          <p:cNvPr id="10" name="Rechteck 9">
            <a:extLst>
              <a:ext uri="{FF2B5EF4-FFF2-40B4-BE49-F238E27FC236}">
                <a16:creationId xmlns:a16="http://schemas.microsoft.com/office/drawing/2014/main" id="{C44A1E0D-8AD6-4B91-BD7C-18FF46C9E9C8}"/>
              </a:ext>
            </a:extLst>
          </p:cNvPr>
          <p:cNvSpPr/>
          <p:nvPr userDrawn="1"/>
        </p:nvSpPr>
        <p:spPr bwMode="auto">
          <a:xfrm>
            <a:off x="0" y="6597352"/>
            <a:ext cx="9143492" cy="260646"/>
          </a:xfrm>
          <a:prstGeom prst="rect">
            <a:avLst/>
          </a:prstGeom>
          <a:noFill/>
          <a:ln w="17145" cap="flat" cmpd="sng" algn="ctr">
            <a:noFill/>
            <a:prstDash val="soli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chemeClr val="tx1"/>
              </a:solidFill>
              <a:effectLst/>
              <a:uLnTx/>
              <a:uFillTx/>
              <a:latin typeface="Arial"/>
              <a:ea typeface="+mn-ea"/>
              <a:cs typeface="Arial" pitchFamily="34" charset="0"/>
            </a:endParaRPr>
          </a:p>
        </p:txBody>
      </p:sp>
      <p:sp>
        <p:nvSpPr>
          <p:cNvPr id="12" name="Textfeld 11">
            <a:extLst>
              <a:ext uri="{FF2B5EF4-FFF2-40B4-BE49-F238E27FC236}">
                <a16:creationId xmlns:a16="http://schemas.microsoft.com/office/drawing/2014/main" id="{09289835-5530-4A65-8022-2003F8A352B6}"/>
              </a:ext>
            </a:extLst>
          </p:cNvPr>
          <p:cNvSpPr txBox="1"/>
          <p:nvPr userDrawn="1"/>
        </p:nvSpPr>
        <p:spPr>
          <a:xfrm>
            <a:off x="319090" y="4643381"/>
            <a:ext cx="8508999" cy="1440734"/>
          </a:xfrm>
          <a:prstGeom prst="rect">
            <a:avLst/>
          </a:prstGeom>
          <a:solidFill>
            <a:schemeClr val="bg2"/>
          </a:solidFill>
        </p:spPr>
        <p:txBody>
          <a:bodyPr wrap="square" lIns="180000" tIns="180000" rIns="180000" bIns="180000" rtlCol="0">
            <a:spAutoFit/>
          </a:bodyPr>
          <a:lstStyle/>
          <a:p>
            <a:pPr marL="0" indent="0"/>
            <a:r>
              <a:rPr lang="en-US" sz="1400" b="0" i="0" kern="1200" noProof="1">
                <a:solidFill>
                  <a:schemeClr val="tx1">
                    <a:lumMod val="65000"/>
                    <a:lumOff val="35000"/>
                  </a:schemeClr>
                </a:solidFill>
                <a:latin typeface="Arial" charset="0"/>
                <a:ea typeface="+mn-ea"/>
                <a:cs typeface="Arial"/>
              </a:rPr>
              <a:t>Software</a:t>
            </a:r>
            <a:r>
              <a:rPr lang="en-US" sz="1400" b="0" i="0" kern="1200" baseline="0" noProof="1">
                <a:solidFill>
                  <a:schemeClr val="tx1">
                    <a:lumMod val="65000"/>
                    <a:lumOff val="35000"/>
                  </a:schemeClr>
                </a:solidFill>
                <a:latin typeface="Arial" charset="0"/>
                <a:ea typeface="+mn-ea"/>
                <a:cs typeface="Arial"/>
              </a:rPr>
              <a:t> Engineering betrieblicher Informationssysteme </a:t>
            </a:r>
            <a:r>
              <a:rPr lang="en-US" sz="1400" b="0" i="0" kern="1200" noProof="1">
                <a:solidFill>
                  <a:schemeClr val="tx1">
                    <a:lumMod val="65000"/>
                    <a:lumOff val="35000"/>
                  </a:schemeClr>
                </a:solidFill>
                <a:latin typeface="Arial" charset="0"/>
                <a:ea typeface="+mn-ea"/>
                <a:cs typeface="Arial"/>
              </a:rPr>
              <a:t>(sebis) </a:t>
            </a:r>
          </a:p>
          <a:p>
            <a:pPr marL="0" indent="0"/>
            <a:r>
              <a:rPr lang="en-US" sz="1400" b="0" i="0" kern="1200" noProof="1">
                <a:solidFill>
                  <a:schemeClr val="tx1">
                    <a:lumMod val="65000"/>
                    <a:lumOff val="35000"/>
                  </a:schemeClr>
                </a:solidFill>
                <a:latin typeface="Arial" charset="0"/>
                <a:ea typeface="+mn-ea"/>
                <a:cs typeface="Arial"/>
              </a:rPr>
              <a:t>Fakultät für Informatik</a:t>
            </a:r>
          </a:p>
          <a:p>
            <a:pPr marL="0" indent="0"/>
            <a:r>
              <a:rPr lang="en-US" sz="1400" b="0" i="0" kern="1200" noProof="1">
                <a:solidFill>
                  <a:schemeClr val="tx1">
                    <a:lumMod val="65000"/>
                    <a:lumOff val="35000"/>
                  </a:schemeClr>
                </a:solidFill>
                <a:latin typeface="Arial" charset="0"/>
                <a:ea typeface="+mn-ea"/>
                <a:cs typeface="Arial"/>
              </a:rPr>
              <a:t>Technische Universität München</a:t>
            </a:r>
          </a:p>
          <a:p>
            <a:pPr marL="0" indent="0"/>
            <a:r>
              <a:rPr lang="en-US" sz="1400" b="0" i="0" kern="1200" noProof="1">
                <a:solidFill>
                  <a:schemeClr val="tx1"/>
                </a:solidFill>
                <a:latin typeface="Arial" charset="0"/>
                <a:ea typeface="+mn-ea"/>
                <a:cs typeface="Arial"/>
              </a:rPr>
              <a:t> </a:t>
            </a:r>
          </a:p>
          <a:p>
            <a:pPr marL="0" indent="0"/>
            <a:r>
              <a:rPr lang="en-US" sz="1400" b="0" i="0" u="none" kern="1200" baseline="0" noProof="1">
                <a:solidFill>
                  <a:schemeClr val="tx1"/>
                </a:solidFill>
                <a:latin typeface="Arial" charset="0"/>
                <a:ea typeface="+mn-ea"/>
                <a:cs typeface="Arial"/>
                <a:hlinkClick r:id="rId2"/>
              </a:rPr>
              <a:t>wwwmatthes.in.tum.de</a:t>
            </a:r>
            <a:endParaRPr lang="en-US" sz="1400" dirty="0" err="1">
              <a:latin typeface="+mn-lt"/>
            </a:endParaRPr>
          </a:p>
        </p:txBody>
      </p:sp>
      <p:pic>
        <p:nvPicPr>
          <p:cNvPr id="13" name="Grafik 12">
            <a:extLst>
              <a:ext uri="{FF2B5EF4-FFF2-40B4-BE49-F238E27FC236}">
                <a16:creationId xmlns:a16="http://schemas.microsoft.com/office/drawing/2014/main" id="{9ED62347-563D-4FBE-8FE8-61FE43B0E638}"/>
              </a:ext>
            </a:extLst>
          </p:cNvPr>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34965" y="324686"/>
            <a:ext cx="999170" cy="320400"/>
          </a:xfrm>
          <a:prstGeom prst="rect">
            <a:avLst/>
          </a:prstGeom>
        </p:spPr>
      </p:pic>
      <p:pic>
        <p:nvPicPr>
          <p:cNvPr id="14" name="Bild 6" descr="20150416 tum logo blau png final.png">
            <a:extLst>
              <a:ext uri="{FF2B5EF4-FFF2-40B4-BE49-F238E27FC236}">
                <a16:creationId xmlns:a16="http://schemas.microsoft.com/office/drawing/2014/main" id="{DCC3431A-CADB-43B2-819B-C49FBB5BE40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8218411" y="324685"/>
            <a:ext cx="608352" cy="320400"/>
          </a:xfrm>
          <a:prstGeom prst="rect">
            <a:avLst/>
          </a:prstGeom>
        </p:spPr>
      </p:pic>
    </p:spTree>
    <p:extLst>
      <p:ext uri="{BB962C8B-B14F-4D97-AF65-F5344CB8AC3E}">
        <p14:creationId xmlns:p14="http://schemas.microsoft.com/office/powerpoint/2010/main" val="1935971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0265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bg>
      <p:bgPr>
        <a:solidFill>
          <a:schemeClr val="bg1"/>
        </a:solidFill>
        <a:effectLst/>
      </p:bgPr>
    </p:bg>
    <p:spTree>
      <p:nvGrpSpPr>
        <p:cNvPr id="1" name=""/>
        <p:cNvGrpSpPr/>
        <p:nvPr/>
      </p:nvGrpSpPr>
      <p:grpSpPr>
        <a:xfrm>
          <a:off x="0" y="0"/>
          <a:ext cx="0" cy="0"/>
          <a:chOff x="0" y="0"/>
          <a:chExt cx="0" cy="0"/>
        </a:xfrm>
      </p:grpSpPr>
      <p:sp>
        <p:nvSpPr>
          <p:cNvPr id="6" name="Titel 1"/>
          <p:cNvSpPr>
            <a:spLocks noGrp="1"/>
          </p:cNvSpPr>
          <p:nvPr>
            <p:ph type="title" hasCustomPrompt="1"/>
          </p:nvPr>
        </p:nvSpPr>
        <p:spPr>
          <a:xfrm>
            <a:off x="319090" y="283135"/>
            <a:ext cx="7840171" cy="36933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ct val="100000"/>
              </a:lnSpc>
              <a:defRPr lang="de-DE" sz="2400" b="0" noProof="0" dirty="0">
                <a:solidFill>
                  <a:schemeClr val="tx2"/>
                </a:solidFill>
              </a:defRPr>
            </a:lvl1pPr>
          </a:lstStyle>
          <a:p>
            <a:pPr lvl="0"/>
            <a:r>
              <a:rPr lang="en-US" noProof="0" dirty="0" err="1"/>
              <a:t>Titel</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2" name="Fußzeilenplatzhalter 1"/>
          <p:cNvSpPr>
            <a:spLocks noGrp="1"/>
          </p:cNvSpPr>
          <p:nvPr>
            <p:ph type="ftr" sz="quarter" idx="10"/>
          </p:nvPr>
        </p:nvSpPr>
        <p:spPr/>
        <p:txBody>
          <a:bodyPr/>
          <a:lstStyle/>
          <a:p>
            <a:r>
              <a:rPr lang="en-US" dirty="0"/>
              <a:t>081216 Manoj (© Florian Matthes, 2016)</a:t>
            </a:r>
          </a:p>
        </p:txBody>
      </p:sp>
      <p:sp>
        <p:nvSpPr>
          <p:cNvPr id="4" name="Foliennummernplatzhalter 3"/>
          <p:cNvSpPr>
            <a:spLocks noGrp="1"/>
          </p:cNvSpPr>
          <p:nvPr>
            <p:ph type="sldNum" sz="quarter" idx="11"/>
          </p:nvPr>
        </p:nvSpPr>
        <p:spPr/>
        <p:txBody>
          <a:bodyPr/>
          <a:lstStyle/>
          <a:p>
            <a:fld id="{B23C361D-E562-4E4B-A520-3E65A563C56B}" type="slidenum">
              <a:rPr lang="en-US" noProof="0" smtClean="0"/>
              <a:pPr/>
              <a:t>‹Nr.›</a:t>
            </a:fld>
            <a:endParaRPr lang="en-US" noProof="0" dirty="0"/>
          </a:p>
        </p:txBody>
      </p:sp>
      <p:sp>
        <p:nvSpPr>
          <p:cNvPr id="7" name="Inhaltsplatzhalter 2"/>
          <p:cNvSpPr>
            <a:spLocks noGrp="1"/>
          </p:cNvSpPr>
          <p:nvPr>
            <p:ph idx="1" hasCustomPrompt="1"/>
          </p:nvPr>
        </p:nvSpPr>
        <p:spPr>
          <a:xfrm>
            <a:off x="319090" y="1273909"/>
            <a:ext cx="8508999" cy="518785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marL="176213" indent="-176213">
              <a:lnSpc>
                <a:spcPct val="114000"/>
              </a:lnSpc>
              <a:buFont typeface="Wingdings" panose="05000000000000000000" pitchFamily="2" charset="2"/>
              <a:buChar char="§"/>
              <a:defRPr lang="de-DE" noProof="0" dirty="0" smtClean="0"/>
            </a:lvl2pPr>
            <a:lvl3pPr marL="360363" indent="-184150">
              <a:buFont typeface="Wingdings" panose="05000000000000000000" pitchFamily="2" charset="2"/>
              <a:buChar char="§"/>
              <a:defRPr sz="1600"/>
            </a:lvl3pPr>
          </a:lstStyle>
          <a:p>
            <a:pPr lvl="0"/>
            <a:r>
              <a:rPr lang="en-US" noProof="0" dirty="0" err="1"/>
              <a:t>Inhalt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sz="1600" noProof="0" dirty="0" err="1"/>
              <a:t>Dritte</a:t>
            </a:r>
            <a:r>
              <a:rPr lang="en-US" sz="1600" noProof="0" dirty="0"/>
              <a:t> </a:t>
            </a:r>
            <a:r>
              <a:rPr lang="en-US" sz="1600" noProof="0" dirty="0" err="1"/>
              <a:t>Ebene</a:t>
            </a:r>
            <a:endParaRPr lang="en-US" noProof="0" dirty="0"/>
          </a:p>
        </p:txBody>
      </p:sp>
    </p:spTree>
    <p:extLst>
      <p:ext uri="{BB962C8B-B14F-4D97-AF65-F5344CB8AC3E}">
        <p14:creationId xmlns:p14="http://schemas.microsoft.com/office/powerpoint/2010/main" val="798855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useBgFill="1">
        <p:nvSpPr>
          <p:cNvPr id="3" name="Inhaltsplatzhalter 2"/>
          <p:cNvSpPr>
            <a:spLocks noGrp="1"/>
          </p:cNvSpPr>
          <p:nvPr>
            <p:ph idx="1" hasCustomPrompt="1"/>
          </p:nvPr>
        </p:nvSpPr>
        <p:spPr>
          <a:xfrm>
            <a:off x="319090" y="1273909"/>
            <a:ext cx="8508999" cy="5187852"/>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marL="176213" indent="-176213">
              <a:lnSpc>
                <a:spcPct val="114000"/>
              </a:lnSpc>
              <a:buFont typeface="Wingdings" panose="05000000000000000000" pitchFamily="2" charset="2"/>
              <a:buChar char="§"/>
              <a:defRPr lang="de-DE" noProof="0" dirty="0" smtClean="0"/>
            </a:lvl2pPr>
            <a:lvl3pPr marL="360363" indent="-184150">
              <a:buFont typeface="Wingdings" panose="05000000000000000000" pitchFamily="2" charset="2"/>
              <a:buChar char="§"/>
              <a:defRPr sz="1600"/>
            </a:lvl3pPr>
          </a:lstStyle>
          <a:p>
            <a:pPr lvl="0"/>
            <a:r>
              <a:rPr lang="en-US" noProof="0" dirty="0" err="1"/>
              <a:t>Inhalt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sz="1600" noProof="0" dirty="0" err="1"/>
              <a:t>Dritte</a:t>
            </a:r>
            <a:r>
              <a:rPr lang="en-US" sz="1600" noProof="0" dirty="0"/>
              <a:t> </a:t>
            </a:r>
            <a:r>
              <a:rPr lang="en-US" sz="1600" noProof="0" dirty="0" err="1"/>
              <a:t>Ebene</a:t>
            </a:r>
            <a:endParaRPr lang="en-US" noProof="0" dirty="0"/>
          </a:p>
        </p:txBody>
      </p:sp>
      <p:sp>
        <p:nvSpPr>
          <p:cNvPr id="9" name="Titel 1"/>
          <p:cNvSpPr>
            <a:spLocks noGrp="1"/>
          </p:cNvSpPr>
          <p:nvPr>
            <p:ph type="title" hasCustomPrompt="1"/>
          </p:nvPr>
        </p:nvSpPr>
        <p:spPr>
          <a:xfrm>
            <a:off x="319090" y="283135"/>
            <a:ext cx="7863618" cy="30777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ct val="100000"/>
              </a:lnSpc>
              <a:defRPr lang="de-DE" sz="2000" b="0" noProof="0" dirty="0">
                <a:solidFill>
                  <a:schemeClr val="tx2"/>
                </a:solidFill>
              </a:defRPr>
            </a:lvl1pPr>
          </a:lstStyle>
          <a:p>
            <a:pPr lvl="0"/>
            <a:r>
              <a:rPr lang="en-US" noProof="0" dirty="0" err="1"/>
              <a:t>Titel</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4" name="Inhaltsplatzhalter 3"/>
          <p:cNvSpPr>
            <a:spLocks noGrp="1"/>
          </p:cNvSpPr>
          <p:nvPr>
            <p:ph sz="quarter" idx="10"/>
          </p:nvPr>
        </p:nvSpPr>
        <p:spPr>
          <a:xfrm>
            <a:off x="319090" y="590912"/>
            <a:ext cx="8508998" cy="355600"/>
          </a:xfrm>
          <a:prstGeom prst="rect">
            <a:avLst/>
          </a:prstGeom>
        </p:spPr>
        <p:txBody>
          <a:bodyPr lIns="0" tIns="0" rIns="0" bIns="0"/>
          <a:lstStyle>
            <a:lvl1pPr>
              <a:defRPr sz="1800">
                <a:solidFill>
                  <a:schemeClr val="accent5">
                    <a:lumMod val="75000"/>
                  </a:schemeClr>
                </a:solidFill>
              </a:defRPr>
            </a:lvl1pPr>
          </a:lstStyle>
          <a:p>
            <a:pPr lvl="0"/>
            <a:r>
              <a:rPr lang="en-US" noProof="0"/>
              <a:t>Edit Master text styles</a:t>
            </a:r>
          </a:p>
        </p:txBody>
      </p:sp>
      <p:sp>
        <p:nvSpPr>
          <p:cNvPr id="7" name="Fußzeilenplatzhalter 6"/>
          <p:cNvSpPr>
            <a:spLocks noGrp="1"/>
          </p:cNvSpPr>
          <p:nvPr>
            <p:ph type="ftr" sz="quarter" idx="11"/>
          </p:nvPr>
        </p:nvSpPr>
        <p:spPr/>
        <p:txBody>
          <a:bodyPr/>
          <a:lstStyle/>
          <a:p>
            <a:r>
              <a:rPr lang="en-US" dirty="0"/>
              <a:t>081216 Manoj (© Florian Matthes, 2016)</a:t>
            </a:r>
          </a:p>
        </p:txBody>
      </p:sp>
      <p:sp>
        <p:nvSpPr>
          <p:cNvPr id="8" name="Foliennummernplatzhalter 7"/>
          <p:cNvSpPr>
            <a:spLocks noGrp="1"/>
          </p:cNvSpPr>
          <p:nvPr>
            <p:ph type="sldNum" sz="quarter" idx="12"/>
          </p:nvPr>
        </p:nvSpPr>
        <p:spPr/>
        <p:txBody>
          <a:bodyPr/>
          <a:lstStyle/>
          <a:p>
            <a:fld id="{B23C361D-E562-4E4B-A520-3E65A563C56B}" type="slidenum">
              <a:rPr lang="en-US" noProof="0" smtClean="0"/>
              <a:pPr/>
              <a:t>‹Nr.›</a:t>
            </a:fld>
            <a:endParaRPr lang="en-US" noProof="0" dirty="0"/>
          </a:p>
        </p:txBody>
      </p:sp>
    </p:spTree>
    <p:extLst>
      <p:ext uri="{BB962C8B-B14F-4D97-AF65-F5344CB8AC3E}">
        <p14:creationId xmlns:p14="http://schemas.microsoft.com/office/powerpoint/2010/main" val="696282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3" name="Rechteck 2"/>
          <p:cNvSpPr/>
          <p:nvPr userDrawn="1"/>
        </p:nvSpPr>
        <p:spPr>
          <a:xfrm>
            <a:off x="0" y="1"/>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2" name="Fußzeilenplatzhalter 1"/>
          <p:cNvSpPr>
            <a:spLocks noGrp="1"/>
          </p:cNvSpPr>
          <p:nvPr>
            <p:ph type="ftr" sz="quarter" idx="10"/>
          </p:nvPr>
        </p:nvSpPr>
        <p:spPr/>
        <p:txBody>
          <a:bodyPr/>
          <a:lstStyle/>
          <a:p>
            <a:r>
              <a:rPr lang="en-US" dirty="0"/>
              <a:t>081216 Manoj (© Florian Matthes, 2016)</a:t>
            </a:r>
          </a:p>
        </p:txBody>
      </p:sp>
      <p:sp>
        <p:nvSpPr>
          <p:cNvPr id="4" name="Foliennummernplatzhalter 3"/>
          <p:cNvSpPr>
            <a:spLocks noGrp="1"/>
          </p:cNvSpPr>
          <p:nvPr>
            <p:ph type="sldNum" sz="quarter" idx="11"/>
          </p:nvPr>
        </p:nvSpPr>
        <p:spPr/>
        <p:txBody>
          <a:bodyPr/>
          <a:lstStyle/>
          <a:p>
            <a:fld id="{B23C361D-E562-4E4B-A520-3E65A563C56B}" type="slidenum">
              <a:rPr lang="en-US" smtClean="0"/>
              <a:pPr/>
              <a:t>‹Nr.›</a:t>
            </a:fld>
            <a:endParaRPr lang="en-US" dirty="0"/>
          </a:p>
        </p:txBody>
      </p:sp>
      <p:pic>
        <p:nvPicPr>
          <p:cNvPr id="8" name="Grafik 7"/>
          <p:cNvPicPr>
            <a:picLocks noChangeAspect="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8390023" y="6612271"/>
            <a:ext cx="514894" cy="165109"/>
          </a:xfrm>
          <a:prstGeom prst="rect">
            <a:avLst/>
          </a:prstGeom>
        </p:spPr>
      </p:pic>
    </p:spTree>
    <p:extLst>
      <p:ext uri="{BB962C8B-B14F-4D97-AF65-F5344CB8AC3E}">
        <p14:creationId xmlns:p14="http://schemas.microsoft.com/office/powerpoint/2010/main" val="4258510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11" name="Inhaltsplatzhalter 2"/>
          <p:cNvSpPr>
            <a:spLocks noGrp="1"/>
          </p:cNvSpPr>
          <p:nvPr>
            <p:ph idx="14" hasCustomPrompt="1"/>
          </p:nvPr>
        </p:nvSpPr>
        <p:spPr>
          <a:xfrm>
            <a:off x="319091" y="1089236"/>
            <a:ext cx="4180910" cy="52099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marL="176213" indent="-176213">
              <a:lnSpc>
                <a:spcPct val="114000"/>
              </a:lnSpc>
              <a:buFont typeface="Wingdings" panose="05000000000000000000" pitchFamily="2" charset="2"/>
              <a:buChar char="§"/>
              <a:defRPr lang="de-DE" noProof="0" dirty="0" smtClean="0"/>
            </a:lvl2pPr>
            <a:lvl3pPr marL="360363" indent="-184150">
              <a:buFont typeface="Wingdings" panose="05000000000000000000" pitchFamily="2" charset="2"/>
              <a:buChar char="§"/>
              <a:defRPr sz="1600" baseline="0"/>
            </a:lvl3pPr>
          </a:lstStyle>
          <a:p>
            <a:pPr lvl="0"/>
            <a:r>
              <a:rPr lang="en-US" noProof="0" dirty="0" err="1"/>
              <a:t>Inhalt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sz="1600" noProof="0" dirty="0" err="1"/>
              <a:t>Dritte</a:t>
            </a:r>
            <a:r>
              <a:rPr lang="en-US" sz="1600" noProof="0" dirty="0"/>
              <a:t> </a:t>
            </a:r>
            <a:r>
              <a:rPr lang="en-US" sz="1600" noProof="0" dirty="0" err="1"/>
              <a:t>Ebene</a:t>
            </a:r>
            <a:endParaRPr lang="en-US" noProof="0" dirty="0"/>
          </a:p>
        </p:txBody>
      </p:sp>
      <p:sp>
        <p:nvSpPr>
          <p:cNvPr id="13" name="Inhaltsplatzhalter 2"/>
          <p:cNvSpPr>
            <a:spLocks noGrp="1"/>
          </p:cNvSpPr>
          <p:nvPr>
            <p:ph idx="15" hasCustomPrompt="1"/>
          </p:nvPr>
        </p:nvSpPr>
        <p:spPr>
          <a:xfrm>
            <a:off x="4647179" y="1089236"/>
            <a:ext cx="4180910" cy="52099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marL="176213" indent="-176213">
              <a:lnSpc>
                <a:spcPct val="114000"/>
              </a:lnSpc>
              <a:buFont typeface="Wingdings" panose="05000000000000000000" pitchFamily="2" charset="2"/>
              <a:buChar char="§"/>
              <a:defRPr lang="de-DE" noProof="0" dirty="0" smtClean="0"/>
            </a:lvl2pPr>
            <a:lvl3pPr marL="360363" indent="-184150">
              <a:buFont typeface="Wingdings" panose="05000000000000000000" pitchFamily="2" charset="2"/>
              <a:buChar char="§"/>
              <a:defRPr sz="1600"/>
            </a:lvl3pPr>
          </a:lstStyle>
          <a:p>
            <a:pPr lvl="0"/>
            <a:r>
              <a:rPr lang="en-US" noProof="0" dirty="0" err="1"/>
              <a:t>Inhalt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sz="1600" noProof="0" dirty="0" err="1"/>
              <a:t>Dritte</a:t>
            </a:r>
            <a:r>
              <a:rPr lang="en-US" sz="1600" noProof="0" dirty="0"/>
              <a:t> </a:t>
            </a:r>
            <a:r>
              <a:rPr lang="en-US" sz="1600" noProof="0" dirty="0" err="1"/>
              <a:t>Ebene</a:t>
            </a:r>
            <a:endParaRPr lang="en-US" noProof="0" dirty="0"/>
          </a:p>
        </p:txBody>
      </p:sp>
      <p:sp>
        <p:nvSpPr>
          <p:cNvPr id="9" name="Titel 1"/>
          <p:cNvSpPr>
            <a:spLocks noGrp="1"/>
          </p:cNvSpPr>
          <p:nvPr>
            <p:ph type="title" hasCustomPrompt="1"/>
          </p:nvPr>
        </p:nvSpPr>
        <p:spPr>
          <a:xfrm>
            <a:off x="319090" y="283135"/>
            <a:ext cx="7855802" cy="36933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ct val="100000"/>
              </a:lnSpc>
              <a:defRPr lang="de-DE" sz="2400" b="0" noProof="0" dirty="0">
                <a:solidFill>
                  <a:schemeClr val="tx2"/>
                </a:solidFill>
              </a:defRPr>
            </a:lvl1pPr>
          </a:lstStyle>
          <a:p>
            <a:pPr lvl="0"/>
            <a:r>
              <a:rPr lang="en-US" noProof="0" dirty="0" err="1"/>
              <a:t>Titel</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2" name="Fußzeilenplatzhalter 1"/>
          <p:cNvSpPr>
            <a:spLocks noGrp="1"/>
          </p:cNvSpPr>
          <p:nvPr>
            <p:ph type="ftr" sz="quarter" idx="16"/>
          </p:nvPr>
        </p:nvSpPr>
        <p:spPr/>
        <p:txBody>
          <a:bodyPr/>
          <a:lstStyle/>
          <a:p>
            <a:r>
              <a:rPr lang="en-US" dirty="0"/>
              <a:t>081216 Manoj (© Florian Matthes, 2016)</a:t>
            </a:r>
          </a:p>
        </p:txBody>
      </p:sp>
      <p:sp>
        <p:nvSpPr>
          <p:cNvPr id="3" name="Foliennummernplatzhalter 2"/>
          <p:cNvSpPr>
            <a:spLocks noGrp="1"/>
          </p:cNvSpPr>
          <p:nvPr>
            <p:ph type="sldNum" sz="quarter" idx="17"/>
          </p:nvPr>
        </p:nvSpPr>
        <p:spPr/>
        <p:txBody>
          <a:bodyPr/>
          <a:lstStyle/>
          <a:p>
            <a:fld id="{B23C361D-E562-4E4B-A520-3E65A563C56B}" type="slidenum">
              <a:rPr lang="en-US" noProof="0" smtClean="0"/>
              <a:pPr/>
              <a:t>‹Nr.›</a:t>
            </a:fld>
            <a:endParaRPr lang="en-US" noProof="0" dirty="0"/>
          </a:p>
        </p:txBody>
      </p:sp>
    </p:spTree>
    <p:extLst>
      <p:ext uri="{BB962C8B-B14F-4D97-AF65-F5344CB8AC3E}">
        <p14:creationId xmlns:p14="http://schemas.microsoft.com/office/powerpoint/2010/main" val="3100683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Zwei Inhalte (mit Untertitel)">
    <p:spTree>
      <p:nvGrpSpPr>
        <p:cNvPr id="1" name=""/>
        <p:cNvGrpSpPr/>
        <p:nvPr/>
      </p:nvGrpSpPr>
      <p:grpSpPr>
        <a:xfrm>
          <a:off x="0" y="0"/>
          <a:ext cx="0" cy="0"/>
          <a:chOff x="0" y="0"/>
          <a:chExt cx="0" cy="0"/>
        </a:xfrm>
      </p:grpSpPr>
      <p:sp>
        <p:nvSpPr>
          <p:cNvPr id="11" name="Inhaltsplatzhalter 2"/>
          <p:cNvSpPr>
            <a:spLocks noGrp="1"/>
          </p:cNvSpPr>
          <p:nvPr>
            <p:ph idx="14" hasCustomPrompt="1"/>
          </p:nvPr>
        </p:nvSpPr>
        <p:spPr>
          <a:xfrm>
            <a:off x="319091" y="1266092"/>
            <a:ext cx="4180910" cy="503310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marL="176213" indent="-176213">
              <a:lnSpc>
                <a:spcPct val="114000"/>
              </a:lnSpc>
              <a:buFont typeface="Wingdings" panose="05000000000000000000" pitchFamily="2" charset="2"/>
              <a:buChar char="§"/>
              <a:defRPr lang="de-DE" noProof="0" dirty="0" smtClean="0"/>
            </a:lvl2pPr>
            <a:lvl3pPr marL="360363" indent="-184150">
              <a:buFont typeface="Wingdings" panose="05000000000000000000" pitchFamily="2" charset="2"/>
              <a:buChar char="§"/>
              <a:defRPr sz="1600" baseline="0"/>
            </a:lvl3pPr>
          </a:lstStyle>
          <a:p>
            <a:pPr lvl="0"/>
            <a:r>
              <a:rPr lang="en-US" noProof="0" dirty="0" err="1"/>
              <a:t>Inhalt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sz="1600" noProof="0" dirty="0" err="1"/>
              <a:t>Dritte</a:t>
            </a:r>
            <a:r>
              <a:rPr lang="en-US" sz="1600" noProof="0" dirty="0"/>
              <a:t> </a:t>
            </a:r>
            <a:r>
              <a:rPr lang="en-US" sz="1600" noProof="0" dirty="0" err="1"/>
              <a:t>Ebene</a:t>
            </a:r>
            <a:endParaRPr lang="en-US" noProof="0" dirty="0"/>
          </a:p>
        </p:txBody>
      </p:sp>
      <p:sp>
        <p:nvSpPr>
          <p:cNvPr id="13" name="Inhaltsplatzhalter 2"/>
          <p:cNvSpPr>
            <a:spLocks noGrp="1"/>
          </p:cNvSpPr>
          <p:nvPr>
            <p:ph idx="15" hasCustomPrompt="1"/>
          </p:nvPr>
        </p:nvSpPr>
        <p:spPr>
          <a:xfrm>
            <a:off x="4647179" y="1266092"/>
            <a:ext cx="4180910" cy="503310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marL="176213" indent="-176213">
              <a:lnSpc>
                <a:spcPct val="114000"/>
              </a:lnSpc>
              <a:buFont typeface="Wingdings" panose="05000000000000000000" pitchFamily="2" charset="2"/>
              <a:buChar char="§"/>
              <a:defRPr lang="de-DE" noProof="0" dirty="0" smtClean="0"/>
            </a:lvl2pPr>
            <a:lvl3pPr marL="360363" indent="-184150">
              <a:buFont typeface="Wingdings" panose="05000000000000000000" pitchFamily="2" charset="2"/>
              <a:buChar char="§"/>
              <a:defRPr sz="1600"/>
            </a:lvl3pPr>
          </a:lstStyle>
          <a:p>
            <a:pPr lvl="0"/>
            <a:r>
              <a:rPr lang="en-US" noProof="0" dirty="0" err="1"/>
              <a:t>Inhalt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sz="1600" noProof="0" dirty="0" err="1"/>
              <a:t>Dritte</a:t>
            </a:r>
            <a:r>
              <a:rPr lang="en-US" sz="1600" noProof="0" dirty="0"/>
              <a:t> </a:t>
            </a:r>
            <a:r>
              <a:rPr lang="en-US" sz="1600" noProof="0" dirty="0" err="1"/>
              <a:t>Ebene</a:t>
            </a:r>
            <a:endParaRPr lang="en-US" noProof="0" dirty="0"/>
          </a:p>
        </p:txBody>
      </p:sp>
      <p:sp>
        <p:nvSpPr>
          <p:cNvPr id="2" name="Fußzeilenplatzhalter 1"/>
          <p:cNvSpPr>
            <a:spLocks noGrp="1"/>
          </p:cNvSpPr>
          <p:nvPr>
            <p:ph type="ftr" sz="quarter" idx="16"/>
          </p:nvPr>
        </p:nvSpPr>
        <p:spPr/>
        <p:txBody>
          <a:bodyPr/>
          <a:lstStyle/>
          <a:p>
            <a:r>
              <a:rPr lang="en-US" dirty="0"/>
              <a:t>081216 Manoj (© Florian Matthes, 2016)</a:t>
            </a:r>
          </a:p>
        </p:txBody>
      </p:sp>
      <p:sp>
        <p:nvSpPr>
          <p:cNvPr id="3" name="Foliennummernplatzhalter 2"/>
          <p:cNvSpPr>
            <a:spLocks noGrp="1"/>
          </p:cNvSpPr>
          <p:nvPr>
            <p:ph type="sldNum" sz="quarter" idx="17"/>
          </p:nvPr>
        </p:nvSpPr>
        <p:spPr/>
        <p:txBody>
          <a:bodyPr/>
          <a:lstStyle/>
          <a:p>
            <a:fld id="{B23C361D-E562-4E4B-A520-3E65A563C56B}" type="slidenum">
              <a:rPr lang="en-US" noProof="0" smtClean="0"/>
              <a:pPr/>
              <a:t>‹Nr.›</a:t>
            </a:fld>
            <a:endParaRPr lang="en-US" noProof="0" dirty="0"/>
          </a:p>
        </p:txBody>
      </p:sp>
      <p:sp>
        <p:nvSpPr>
          <p:cNvPr id="7" name="Titel 1"/>
          <p:cNvSpPr>
            <a:spLocks noGrp="1"/>
          </p:cNvSpPr>
          <p:nvPr>
            <p:ph type="title" hasCustomPrompt="1"/>
          </p:nvPr>
        </p:nvSpPr>
        <p:spPr>
          <a:xfrm>
            <a:off x="319090" y="283135"/>
            <a:ext cx="7863618" cy="30777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ct val="100000"/>
              </a:lnSpc>
              <a:defRPr lang="de-DE" sz="2000" b="0" noProof="0" dirty="0">
                <a:solidFill>
                  <a:schemeClr val="tx2"/>
                </a:solidFill>
              </a:defRPr>
            </a:lvl1pPr>
          </a:lstStyle>
          <a:p>
            <a:pPr lvl="0"/>
            <a:r>
              <a:rPr lang="en-US" noProof="0" dirty="0" err="1"/>
              <a:t>Titel</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8" name="Inhaltsplatzhalter 3"/>
          <p:cNvSpPr>
            <a:spLocks noGrp="1"/>
          </p:cNvSpPr>
          <p:nvPr>
            <p:ph sz="quarter" idx="10"/>
          </p:nvPr>
        </p:nvSpPr>
        <p:spPr>
          <a:xfrm>
            <a:off x="319090" y="600736"/>
            <a:ext cx="8508998" cy="355600"/>
          </a:xfrm>
          <a:prstGeom prst="rect">
            <a:avLst/>
          </a:prstGeom>
        </p:spPr>
        <p:txBody>
          <a:bodyPr lIns="0" tIns="0" rIns="0" bIns="0"/>
          <a:lstStyle>
            <a:lvl1pPr>
              <a:defRPr sz="1800">
                <a:solidFill>
                  <a:schemeClr val="accent5">
                    <a:lumMod val="75000"/>
                  </a:schemeClr>
                </a:solidFill>
              </a:defRPr>
            </a:lvl1pPr>
          </a:lstStyle>
          <a:p>
            <a:pPr lvl="0"/>
            <a:r>
              <a:rPr lang="en-US" noProof="0"/>
              <a:t>Edit Master text styles</a:t>
            </a:r>
          </a:p>
        </p:txBody>
      </p:sp>
    </p:spTree>
    <p:extLst>
      <p:ext uri="{BB962C8B-B14F-4D97-AF65-F5344CB8AC3E}">
        <p14:creationId xmlns:p14="http://schemas.microsoft.com/office/powerpoint/2010/main" val="3071059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11" name="Inhaltsplatzhalter 2"/>
          <p:cNvSpPr>
            <a:spLocks noGrp="1"/>
          </p:cNvSpPr>
          <p:nvPr>
            <p:ph idx="14" hasCustomPrompt="1"/>
          </p:nvPr>
        </p:nvSpPr>
        <p:spPr>
          <a:xfrm>
            <a:off x="319091" y="1785820"/>
            <a:ext cx="4180910" cy="4513380"/>
          </a:xfrm>
          <a:prstGeom prst="rect">
            <a:avLst/>
          </a:prstGeom>
          <a:solidFill>
            <a:schemeClr val="bg1">
              <a:lumMod val="95000"/>
            </a:schemeClr>
          </a:solidFill>
          <a:ln w="9525">
            <a:noFill/>
            <a:miter lim="800000"/>
            <a:headEnd/>
            <a:tailEnd/>
          </a:ln>
        </p:spPr>
        <p:txBody>
          <a:bodyPr vert="horz" wrap="square" lIns="90000" tIns="90000" rIns="90000" bIns="90000" numCol="1" anchor="t" anchorCtr="0" compatLnSpc="1">
            <a:prstTxWarp prst="textNoShape">
              <a:avLst/>
            </a:prstTxWarp>
            <a:normAutofit/>
          </a:bodyPr>
          <a:lstStyle>
            <a:lvl1pPr>
              <a:lnSpc>
                <a:spcPct val="114000"/>
              </a:lnSpc>
              <a:defRPr lang="de-DE" noProof="0" dirty="0" smtClean="0"/>
            </a:lvl1pPr>
            <a:lvl2pPr marL="176213" indent="-176213">
              <a:lnSpc>
                <a:spcPct val="114000"/>
              </a:lnSpc>
              <a:buFont typeface="Wingdings" panose="05000000000000000000" pitchFamily="2" charset="2"/>
              <a:buChar char="§"/>
              <a:defRPr lang="de-DE" noProof="0" dirty="0" smtClean="0"/>
            </a:lvl2pPr>
            <a:lvl3pPr marL="360363" indent="-184150">
              <a:buFont typeface="Wingdings" panose="05000000000000000000" pitchFamily="2" charset="2"/>
              <a:buChar char="§"/>
              <a:defRPr sz="1600" baseline="0"/>
            </a:lvl3pPr>
          </a:lstStyle>
          <a:p>
            <a:pPr lvl="0"/>
            <a:r>
              <a:rPr lang="en-US" noProof="0" dirty="0" err="1"/>
              <a:t>Inhalt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sz="1600" noProof="0" dirty="0" err="1"/>
              <a:t>Dritte</a:t>
            </a:r>
            <a:r>
              <a:rPr lang="en-US" sz="1600" noProof="0" dirty="0"/>
              <a:t> </a:t>
            </a:r>
            <a:r>
              <a:rPr lang="en-US" sz="1600" noProof="0" dirty="0" err="1"/>
              <a:t>Ebene</a:t>
            </a:r>
            <a:endParaRPr lang="en-US" noProof="0" dirty="0"/>
          </a:p>
        </p:txBody>
      </p:sp>
      <p:sp>
        <p:nvSpPr>
          <p:cNvPr id="13" name="Inhaltsplatzhalter 2"/>
          <p:cNvSpPr>
            <a:spLocks noGrp="1"/>
          </p:cNvSpPr>
          <p:nvPr>
            <p:ph idx="15" hasCustomPrompt="1"/>
          </p:nvPr>
        </p:nvSpPr>
        <p:spPr>
          <a:xfrm>
            <a:off x="4647179" y="1785820"/>
            <a:ext cx="4180910" cy="4513380"/>
          </a:xfrm>
          <a:prstGeom prst="rect">
            <a:avLst/>
          </a:prstGeom>
          <a:solidFill>
            <a:schemeClr val="bg1">
              <a:lumMod val="95000"/>
            </a:schemeClr>
          </a:solidFill>
          <a:ln w="9525">
            <a:noFill/>
            <a:miter lim="800000"/>
            <a:headEnd/>
            <a:tailEnd/>
          </a:ln>
        </p:spPr>
        <p:txBody>
          <a:bodyPr vert="horz" wrap="square" lIns="90000" tIns="90000" rIns="90000" bIns="90000" numCol="1" anchor="t" anchorCtr="0" compatLnSpc="1">
            <a:prstTxWarp prst="textNoShape">
              <a:avLst/>
            </a:prstTxWarp>
            <a:normAutofit/>
          </a:bodyPr>
          <a:lstStyle>
            <a:lvl1pPr>
              <a:lnSpc>
                <a:spcPct val="114000"/>
              </a:lnSpc>
              <a:defRPr lang="de-DE" noProof="0" dirty="0" smtClean="0"/>
            </a:lvl1pPr>
            <a:lvl2pPr marL="176213" indent="-176213">
              <a:lnSpc>
                <a:spcPct val="114000"/>
              </a:lnSpc>
              <a:buFont typeface="Wingdings" panose="05000000000000000000" pitchFamily="2" charset="2"/>
              <a:buChar char="§"/>
              <a:defRPr lang="de-DE" noProof="0" dirty="0" smtClean="0"/>
            </a:lvl2pPr>
            <a:lvl3pPr marL="360363" indent="-184150">
              <a:buFont typeface="Wingdings" panose="05000000000000000000" pitchFamily="2" charset="2"/>
              <a:buChar char="§"/>
              <a:defRPr sz="1600"/>
            </a:lvl3pPr>
          </a:lstStyle>
          <a:p>
            <a:pPr lvl="0"/>
            <a:r>
              <a:rPr lang="en-US" noProof="0" dirty="0" err="1"/>
              <a:t>Inhalt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sz="1600" noProof="0" dirty="0" err="1"/>
              <a:t>Dritte</a:t>
            </a:r>
            <a:r>
              <a:rPr lang="en-US" sz="1600" noProof="0" dirty="0"/>
              <a:t> </a:t>
            </a:r>
            <a:r>
              <a:rPr lang="en-US" sz="1600" noProof="0" dirty="0" err="1"/>
              <a:t>Ebene</a:t>
            </a:r>
            <a:endParaRPr lang="en-US" noProof="0" dirty="0"/>
          </a:p>
        </p:txBody>
      </p:sp>
      <p:sp>
        <p:nvSpPr>
          <p:cNvPr id="9" name="Titel 1"/>
          <p:cNvSpPr>
            <a:spLocks noGrp="1"/>
          </p:cNvSpPr>
          <p:nvPr>
            <p:ph type="title" hasCustomPrompt="1"/>
          </p:nvPr>
        </p:nvSpPr>
        <p:spPr>
          <a:xfrm>
            <a:off x="319090" y="283135"/>
            <a:ext cx="7847987" cy="36933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ct val="100000"/>
              </a:lnSpc>
              <a:defRPr lang="de-DE" sz="2400" b="0" noProof="0" dirty="0">
                <a:solidFill>
                  <a:schemeClr val="tx2"/>
                </a:solidFill>
              </a:defRPr>
            </a:lvl1pPr>
          </a:lstStyle>
          <a:p>
            <a:pPr lvl="0"/>
            <a:r>
              <a:rPr lang="en-US" noProof="0" dirty="0" err="1"/>
              <a:t>Titel</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3" name="Fußzeilenplatzhalter 2"/>
          <p:cNvSpPr>
            <a:spLocks noGrp="1"/>
          </p:cNvSpPr>
          <p:nvPr>
            <p:ph type="ftr" sz="quarter" idx="16"/>
          </p:nvPr>
        </p:nvSpPr>
        <p:spPr/>
        <p:txBody>
          <a:bodyPr/>
          <a:lstStyle/>
          <a:p>
            <a:r>
              <a:rPr lang="en-US" dirty="0"/>
              <a:t>081216 Manoj</a:t>
            </a:r>
            <a:r>
              <a:rPr lang="en-US" noProof="0" dirty="0"/>
              <a:t> (© Florian Matthes, 2016)</a:t>
            </a:r>
          </a:p>
        </p:txBody>
      </p:sp>
      <p:sp>
        <p:nvSpPr>
          <p:cNvPr id="4" name="Foliennummernplatzhalter 3"/>
          <p:cNvSpPr>
            <a:spLocks noGrp="1"/>
          </p:cNvSpPr>
          <p:nvPr>
            <p:ph type="sldNum" sz="quarter" idx="17"/>
          </p:nvPr>
        </p:nvSpPr>
        <p:spPr/>
        <p:txBody>
          <a:bodyPr/>
          <a:lstStyle/>
          <a:p>
            <a:fld id="{B23C361D-E562-4E4B-A520-3E65A563C56B}" type="slidenum">
              <a:rPr lang="en-US" noProof="0" smtClean="0"/>
              <a:pPr/>
              <a:t>‹Nr.›</a:t>
            </a:fld>
            <a:endParaRPr lang="en-US" noProof="0" dirty="0"/>
          </a:p>
        </p:txBody>
      </p:sp>
      <p:sp>
        <p:nvSpPr>
          <p:cNvPr id="10" name="Textplatzhalter 9"/>
          <p:cNvSpPr>
            <a:spLocks noGrp="1"/>
          </p:cNvSpPr>
          <p:nvPr>
            <p:ph type="body" sz="quarter" idx="18" hasCustomPrompt="1"/>
          </p:nvPr>
        </p:nvSpPr>
        <p:spPr>
          <a:xfrm>
            <a:off x="319707" y="996833"/>
            <a:ext cx="4180294" cy="788987"/>
          </a:xfrm>
          <a:prstGeom prst="rect">
            <a:avLst/>
          </a:prstGeom>
        </p:spPr>
        <p:txBody>
          <a:bodyPr lIns="90000" rIns="90000" anchor="b" anchorCtr="0"/>
          <a:lstStyle>
            <a:lvl1pPr>
              <a:defRPr sz="2000" b="0">
                <a:solidFill>
                  <a:schemeClr val="tx2"/>
                </a:solidFill>
              </a:defRPr>
            </a:lvl1pPr>
            <a:lvl2pPr>
              <a:defRPr sz="2400" b="1">
                <a:solidFill>
                  <a:schemeClr val="accent3"/>
                </a:solidFill>
              </a:defRPr>
            </a:lvl2pPr>
            <a:lvl3pPr>
              <a:defRPr sz="2400" b="1">
                <a:solidFill>
                  <a:schemeClr val="accent3"/>
                </a:solidFill>
              </a:defRPr>
            </a:lvl3pPr>
            <a:lvl4pPr>
              <a:defRPr sz="2400" b="1">
                <a:solidFill>
                  <a:schemeClr val="accent3"/>
                </a:solidFill>
              </a:defRPr>
            </a:lvl4pPr>
            <a:lvl5pPr>
              <a:defRPr sz="2400" b="1">
                <a:solidFill>
                  <a:schemeClr val="accent3"/>
                </a:solidFill>
              </a:defRPr>
            </a:lvl5pPr>
          </a:lstStyle>
          <a:p>
            <a:pPr lvl="0"/>
            <a:r>
              <a:rPr lang="en-US" noProof="0" dirty="0" err="1"/>
              <a:t>Titel</a:t>
            </a:r>
            <a:endParaRPr lang="en-US" noProof="0" dirty="0"/>
          </a:p>
        </p:txBody>
      </p:sp>
      <p:sp>
        <p:nvSpPr>
          <p:cNvPr id="14" name="Textplatzhalter 9"/>
          <p:cNvSpPr>
            <a:spLocks noGrp="1"/>
          </p:cNvSpPr>
          <p:nvPr>
            <p:ph type="body" sz="quarter" idx="19" hasCustomPrompt="1"/>
          </p:nvPr>
        </p:nvSpPr>
        <p:spPr>
          <a:xfrm>
            <a:off x="4647179" y="996833"/>
            <a:ext cx="4180910" cy="788987"/>
          </a:xfrm>
          <a:prstGeom prst="rect">
            <a:avLst/>
          </a:prstGeom>
        </p:spPr>
        <p:txBody>
          <a:bodyPr lIns="90000" rIns="90000" anchor="b" anchorCtr="0"/>
          <a:lstStyle>
            <a:lvl1pPr>
              <a:defRPr sz="2000" b="0">
                <a:solidFill>
                  <a:schemeClr val="tx2"/>
                </a:solidFill>
              </a:defRPr>
            </a:lvl1pPr>
            <a:lvl2pPr>
              <a:defRPr sz="2400" b="1">
                <a:solidFill>
                  <a:schemeClr val="accent3"/>
                </a:solidFill>
              </a:defRPr>
            </a:lvl2pPr>
            <a:lvl3pPr>
              <a:defRPr sz="2400" b="1">
                <a:solidFill>
                  <a:schemeClr val="accent3"/>
                </a:solidFill>
              </a:defRPr>
            </a:lvl3pPr>
            <a:lvl4pPr>
              <a:defRPr sz="2400" b="1">
                <a:solidFill>
                  <a:schemeClr val="accent3"/>
                </a:solidFill>
              </a:defRPr>
            </a:lvl4pPr>
            <a:lvl5pPr>
              <a:defRPr sz="2400" b="1">
                <a:solidFill>
                  <a:schemeClr val="accent3"/>
                </a:solidFill>
              </a:defRPr>
            </a:lvl5pPr>
          </a:lstStyle>
          <a:p>
            <a:pPr lvl="0"/>
            <a:r>
              <a:rPr lang="en-US" noProof="0" dirty="0" err="1"/>
              <a:t>Titel</a:t>
            </a:r>
            <a:endParaRPr lang="en-US" noProof="0" dirty="0"/>
          </a:p>
        </p:txBody>
      </p:sp>
    </p:spTree>
    <p:extLst>
      <p:ext uri="{BB962C8B-B14F-4D97-AF65-F5344CB8AC3E}">
        <p14:creationId xmlns:p14="http://schemas.microsoft.com/office/powerpoint/2010/main" val="2157904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ergleich (mit Untertitel)">
    <p:spTree>
      <p:nvGrpSpPr>
        <p:cNvPr id="1" name=""/>
        <p:cNvGrpSpPr/>
        <p:nvPr/>
      </p:nvGrpSpPr>
      <p:grpSpPr>
        <a:xfrm>
          <a:off x="0" y="0"/>
          <a:ext cx="0" cy="0"/>
          <a:chOff x="0" y="0"/>
          <a:chExt cx="0" cy="0"/>
        </a:xfrm>
      </p:grpSpPr>
      <p:sp>
        <p:nvSpPr>
          <p:cNvPr id="11" name="Inhaltsplatzhalter 2"/>
          <p:cNvSpPr>
            <a:spLocks noGrp="1"/>
          </p:cNvSpPr>
          <p:nvPr>
            <p:ph idx="14" hasCustomPrompt="1"/>
          </p:nvPr>
        </p:nvSpPr>
        <p:spPr>
          <a:xfrm>
            <a:off x="319091" y="1785820"/>
            <a:ext cx="4180910" cy="4513380"/>
          </a:xfrm>
          <a:prstGeom prst="rect">
            <a:avLst/>
          </a:prstGeom>
          <a:solidFill>
            <a:schemeClr val="bg1">
              <a:lumMod val="95000"/>
            </a:schemeClr>
          </a:solidFill>
          <a:ln w="9525">
            <a:noFill/>
            <a:miter lim="800000"/>
            <a:headEnd/>
            <a:tailEnd/>
          </a:ln>
        </p:spPr>
        <p:txBody>
          <a:bodyPr vert="horz" wrap="square" lIns="90000" tIns="90000" rIns="90000" bIns="90000" numCol="1" anchor="t" anchorCtr="0" compatLnSpc="1">
            <a:prstTxWarp prst="textNoShape">
              <a:avLst/>
            </a:prstTxWarp>
            <a:normAutofit/>
          </a:bodyPr>
          <a:lstStyle>
            <a:lvl1pPr>
              <a:lnSpc>
                <a:spcPct val="114000"/>
              </a:lnSpc>
              <a:defRPr lang="de-DE" noProof="0" dirty="0" smtClean="0"/>
            </a:lvl1pPr>
            <a:lvl2pPr marL="176213" indent="-176213">
              <a:lnSpc>
                <a:spcPct val="114000"/>
              </a:lnSpc>
              <a:buFont typeface="Wingdings" panose="05000000000000000000" pitchFamily="2" charset="2"/>
              <a:buChar char="§"/>
              <a:defRPr lang="de-DE" noProof="0" dirty="0" smtClean="0"/>
            </a:lvl2pPr>
            <a:lvl3pPr marL="360363" indent="-184150">
              <a:buFont typeface="Wingdings" panose="05000000000000000000" pitchFamily="2" charset="2"/>
              <a:buChar char="§"/>
              <a:defRPr sz="1600" baseline="0"/>
            </a:lvl3pPr>
          </a:lstStyle>
          <a:p>
            <a:pPr lvl="0"/>
            <a:r>
              <a:rPr lang="en-US" noProof="0" dirty="0" err="1"/>
              <a:t>Inhalt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sz="1600" noProof="0" dirty="0" err="1"/>
              <a:t>Dritte</a:t>
            </a:r>
            <a:r>
              <a:rPr lang="en-US" sz="1600" noProof="0" dirty="0"/>
              <a:t> </a:t>
            </a:r>
            <a:r>
              <a:rPr lang="en-US" sz="1600" noProof="0" dirty="0" err="1"/>
              <a:t>Ebene</a:t>
            </a:r>
            <a:endParaRPr lang="en-US" noProof="0" dirty="0"/>
          </a:p>
        </p:txBody>
      </p:sp>
      <p:sp>
        <p:nvSpPr>
          <p:cNvPr id="13" name="Inhaltsplatzhalter 2"/>
          <p:cNvSpPr>
            <a:spLocks noGrp="1"/>
          </p:cNvSpPr>
          <p:nvPr>
            <p:ph idx="15" hasCustomPrompt="1"/>
          </p:nvPr>
        </p:nvSpPr>
        <p:spPr>
          <a:xfrm>
            <a:off x="4647179" y="1785820"/>
            <a:ext cx="4180910" cy="4513380"/>
          </a:xfrm>
          <a:prstGeom prst="rect">
            <a:avLst/>
          </a:prstGeom>
          <a:solidFill>
            <a:schemeClr val="bg1">
              <a:lumMod val="95000"/>
            </a:schemeClr>
          </a:solidFill>
          <a:ln w="9525">
            <a:noFill/>
            <a:miter lim="800000"/>
            <a:headEnd/>
            <a:tailEnd/>
          </a:ln>
        </p:spPr>
        <p:txBody>
          <a:bodyPr vert="horz" wrap="square" lIns="90000" tIns="90000" rIns="90000" bIns="90000" numCol="1" anchor="t" anchorCtr="0" compatLnSpc="1">
            <a:prstTxWarp prst="textNoShape">
              <a:avLst/>
            </a:prstTxWarp>
            <a:normAutofit/>
          </a:bodyPr>
          <a:lstStyle>
            <a:lvl1pPr>
              <a:lnSpc>
                <a:spcPct val="114000"/>
              </a:lnSpc>
              <a:defRPr lang="de-DE" noProof="0" dirty="0" smtClean="0"/>
            </a:lvl1pPr>
            <a:lvl2pPr marL="176213" indent="-176213">
              <a:lnSpc>
                <a:spcPct val="114000"/>
              </a:lnSpc>
              <a:buFont typeface="Wingdings" panose="05000000000000000000" pitchFamily="2" charset="2"/>
              <a:buChar char="§"/>
              <a:defRPr lang="de-DE" noProof="0" dirty="0" smtClean="0"/>
            </a:lvl2pPr>
            <a:lvl3pPr marL="360363" indent="-184150">
              <a:buFont typeface="Wingdings" panose="05000000000000000000" pitchFamily="2" charset="2"/>
              <a:buChar char="§"/>
              <a:defRPr sz="1600"/>
            </a:lvl3pPr>
          </a:lstStyle>
          <a:p>
            <a:pPr lvl="0"/>
            <a:r>
              <a:rPr lang="en-US" noProof="0" dirty="0" err="1"/>
              <a:t>Inhalt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sz="1600" noProof="0" dirty="0" err="1"/>
              <a:t>Dritte</a:t>
            </a:r>
            <a:r>
              <a:rPr lang="en-US" sz="1600" noProof="0" dirty="0"/>
              <a:t> </a:t>
            </a:r>
            <a:r>
              <a:rPr lang="en-US" sz="1600" noProof="0" dirty="0" err="1"/>
              <a:t>Ebene</a:t>
            </a:r>
            <a:endParaRPr lang="en-US" noProof="0" dirty="0"/>
          </a:p>
        </p:txBody>
      </p:sp>
      <p:sp>
        <p:nvSpPr>
          <p:cNvPr id="3" name="Fußzeilenplatzhalter 2"/>
          <p:cNvSpPr>
            <a:spLocks noGrp="1"/>
          </p:cNvSpPr>
          <p:nvPr>
            <p:ph type="ftr" sz="quarter" idx="16"/>
          </p:nvPr>
        </p:nvSpPr>
        <p:spPr/>
        <p:txBody>
          <a:bodyPr/>
          <a:lstStyle/>
          <a:p>
            <a:r>
              <a:rPr lang="en-US" dirty="0"/>
              <a:t>081216 Manoj (© Florian Matthes, 2016)</a:t>
            </a:r>
          </a:p>
        </p:txBody>
      </p:sp>
      <p:sp>
        <p:nvSpPr>
          <p:cNvPr id="4" name="Foliennummernplatzhalter 3"/>
          <p:cNvSpPr>
            <a:spLocks noGrp="1"/>
          </p:cNvSpPr>
          <p:nvPr>
            <p:ph type="sldNum" sz="quarter" idx="17"/>
          </p:nvPr>
        </p:nvSpPr>
        <p:spPr/>
        <p:txBody>
          <a:bodyPr/>
          <a:lstStyle/>
          <a:p>
            <a:fld id="{B23C361D-E562-4E4B-A520-3E65A563C56B}" type="slidenum">
              <a:rPr lang="en-US" noProof="0" smtClean="0"/>
              <a:pPr/>
              <a:t>‹Nr.›</a:t>
            </a:fld>
            <a:endParaRPr lang="en-US" noProof="0" dirty="0"/>
          </a:p>
        </p:txBody>
      </p:sp>
      <p:sp>
        <p:nvSpPr>
          <p:cNvPr id="10" name="Textplatzhalter 9"/>
          <p:cNvSpPr>
            <a:spLocks noGrp="1"/>
          </p:cNvSpPr>
          <p:nvPr>
            <p:ph type="body" sz="quarter" idx="18" hasCustomPrompt="1"/>
          </p:nvPr>
        </p:nvSpPr>
        <p:spPr>
          <a:xfrm>
            <a:off x="319707" y="996833"/>
            <a:ext cx="4180294" cy="788987"/>
          </a:xfrm>
          <a:prstGeom prst="rect">
            <a:avLst/>
          </a:prstGeom>
        </p:spPr>
        <p:txBody>
          <a:bodyPr lIns="90000" rIns="90000" anchor="b" anchorCtr="0"/>
          <a:lstStyle>
            <a:lvl1pPr>
              <a:defRPr sz="2000" b="0">
                <a:solidFill>
                  <a:schemeClr val="tx2"/>
                </a:solidFill>
              </a:defRPr>
            </a:lvl1pPr>
            <a:lvl2pPr>
              <a:defRPr sz="2400" b="1">
                <a:solidFill>
                  <a:schemeClr val="accent3"/>
                </a:solidFill>
              </a:defRPr>
            </a:lvl2pPr>
            <a:lvl3pPr>
              <a:defRPr sz="2400" b="1">
                <a:solidFill>
                  <a:schemeClr val="accent3"/>
                </a:solidFill>
              </a:defRPr>
            </a:lvl3pPr>
            <a:lvl4pPr>
              <a:defRPr sz="2400" b="1">
                <a:solidFill>
                  <a:schemeClr val="accent3"/>
                </a:solidFill>
              </a:defRPr>
            </a:lvl4pPr>
            <a:lvl5pPr>
              <a:defRPr sz="2400" b="1">
                <a:solidFill>
                  <a:schemeClr val="accent3"/>
                </a:solidFill>
              </a:defRPr>
            </a:lvl5pPr>
          </a:lstStyle>
          <a:p>
            <a:pPr lvl="0"/>
            <a:r>
              <a:rPr lang="en-US" noProof="0" dirty="0" err="1"/>
              <a:t>Titel</a:t>
            </a:r>
            <a:endParaRPr lang="en-US" noProof="0" dirty="0"/>
          </a:p>
        </p:txBody>
      </p:sp>
      <p:sp>
        <p:nvSpPr>
          <p:cNvPr id="14" name="Textplatzhalter 9"/>
          <p:cNvSpPr>
            <a:spLocks noGrp="1"/>
          </p:cNvSpPr>
          <p:nvPr>
            <p:ph type="body" sz="quarter" idx="19" hasCustomPrompt="1"/>
          </p:nvPr>
        </p:nvSpPr>
        <p:spPr>
          <a:xfrm>
            <a:off x="4647179" y="996833"/>
            <a:ext cx="4180910" cy="788987"/>
          </a:xfrm>
          <a:prstGeom prst="rect">
            <a:avLst/>
          </a:prstGeom>
        </p:spPr>
        <p:txBody>
          <a:bodyPr lIns="90000" rIns="90000" anchor="b" anchorCtr="0"/>
          <a:lstStyle>
            <a:lvl1pPr>
              <a:defRPr sz="2000" b="0">
                <a:solidFill>
                  <a:schemeClr val="tx2"/>
                </a:solidFill>
              </a:defRPr>
            </a:lvl1pPr>
            <a:lvl2pPr>
              <a:defRPr sz="2400" b="1">
                <a:solidFill>
                  <a:schemeClr val="accent3"/>
                </a:solidFill>
              </a:defRPr>
            </a:lvl2pPr>
            <a:lvl3pPr>
              <a:defRPr sz="2400" b="1">
                <a:solidFill>
                  <a:schemeClr val="accent3"/>
                </a:solidFill>
              </a:defRPr>
            </a:lvl3pPr>
            <a:lvl4pPr>
              <a:defRPr sz="2400" b="1">
                <a:solidFill>
                  <a:schemeClr val="accent3"/>
                </a:solidFill>
              </a:defRPr>
            </a:lvl4pPr>
            <a:lvl5pPr>
              <a:defRPr sz="2400" b="1">
                <a:solidFill>
                  <a:schemeClr val="accent3"/>
                </a:solidFill>
              </a:defRPr>
            </a:lvl5pPr>
          </a:lstStyle>
          <a:p>
            <a:pPr lvl="0"/>
            <a:r>
              <a:rPr lang="en-US" noProof="0" dirty="0" err="1"/>
              <a:t>Titel</a:t>
            </a:r>
            <a:endParaRPr lang="en-US" noProof="0" dirty="0"/>
          </a:p>
        </p:txBody>
      </p:sp>
      <p:sp>
        <p:nvSpPr>
          <p:cNvPr id="12" name="Titel 1"/>
          <p:cNvSpPr>
            <a:spLocks noGrp="1"/>
          </p:cNvSpPr>
          <p:nvPr>
            <p:ph type="title" hasCustomPrompt="1"/>
          </p:nvPr>
        </p:nvSpPr>
        <p:spPr>
          <a:xfrm>
            <a:off x="319090" y="283135"/>
            <a:ext cx="7855802" cy="30777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ct val="100000"/>
              </a:lnSpc>
              <a:defRPr lang="de-DE" sz="2000" b="0" noProof="0" dirty="0">
                <a:solidFill>
                  <a:schemeClr val="tx2"/>
                </a:solidFill>
              </a:defRPr>
            </a:lvl1pPr>
          </a:lstStyle>
          <a:p>
            <a:pPr lvl="0"/>
            <a:r>
              <a:rPr lang="en-US" noProof="0" dirty="0" err="1"/>
              <a:t>Titel</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15" name="Inhaltsplatzhalter 3"/>
          <p:cNvSpPr>
            <a:spLocks noGrp="1"/>
          </p:cNvSpPr>
          <p:nvPr>
            <p:ph sz="quarter" idx="10" hasCustomPrompt="1"/>
          </p:nvPr>
        </p:nvSpPr>
        <p:spPr>
          <a:xfrm>
            <a:off x="323038" y="603104"/>
            <a:ext cx="8505051" cy="328808"/>
          </a:xfrm>
          <a:prstGeom prst="rect">
            <a:avLst/>
          </a:prstGeom>
        </p:spPr>
        <p:txBody>
          <a:bodyPr lIns="0" tIns="0" rIns="0" bIns="0"/>
          <a:lstStyle>
            <a:lvl1pPr>
              <a:defRPr sz="1800">
                <a:solidFill>
                  <a:schemeClr val="accent5">
                    <a:lumMod val="75000"/>
                  </a:schemeClr>
                </a:solidFill>
              </a:defRPr>
            </a:lvl1pPr>
          </a:lstStyle>
          <a:p>
            <a:pPr lvl="0"/>
            <a:r>
              <a:rPr lang="en-US" noProof="0" dirty="0" err="1"/>
              <a:t>Untertitel</a:t>
            </a:r>
            <a:endParaRPr lang="en-US" noProof="0" dirty="0"/>
          </a:p>
        </p:txBody>
      </p:sp>
    </p:spTree>
    <p:extLst>
      <p:ext uri="{BB962C8B-B14F-4D97-AF65-F5344CB8AC3E}">
        <p14:creationId xmlns:p14="http://schemas.microsoft.com/office/powerpoint/2010/main" val="3557494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ilder formatfüllend">
    <p:bg>
      <p:bgPr>
        <a:solidFill>
          <a:schemeClr val="bg1"/>
        </a:solidFill>
        <a:effectLst/>
      </p:bgPr>
    </p:bg>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p>
            <a:r>
              <a:rPr lang="en-US" dirty="0"/>
              <a:t>081216 Manoj (© Florian Matthes, 2016)</a:t>
            </a:r>
          </a:p>
        </p:txBody>
      </p:sp>
      <p:sp>
        <p:nvSpPr>
          <p:cNvPr id="3" name="Foliennummernplatzhalter 2"/>
          <p:cNvSpPr>
            <a:spLocks noGrp="1"/>
          </p:cNvSpPr>
          <p:nvPr>
            <p:ph type="sldNum" sz="quarter" idx="11"/>
          </p:nvPr>
        </p:nvSpPr>
        <p:spPr/>
        <p:txBody>
          <a:bodyPr/>
          <a:lstStyle/>
          <a:p>
            <a:fld id="{B23C361D-E562-4E4B-A520-3E65A563C56B}" type="slidenum">
              <a:rPr lang="en-US" smtClean="0"/>
              <a:pPr/>
              <a:t>‹Nr.›</a:t>
            </a:fld>
            <a:endParaRPr lang="en-US" dirty="0"/>
          </a:p>
        </p:txBody>
      </p:sp>
    </p:spTree>
    <p:extLst>
      <p:ext uri="{BB962C8B-B14F-4D97-AF65-F5344CB8AC3E}">
        <p14:creationId xmlns:p14="http://schemas.microsoft.com/office/powerpoint/2010/main" val="4568422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4.jpe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image" Target="../media/image3.wmf"/><Relationship Id="rId5" Type="http://schemas.openxmlformats.org/officeDocument/2006/relationships/slideLayout" Target="../slideLayouts/slideLayout6.xml"/><Relationship Id="rId10"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202E2B96-ED59-4FA4-A2D3-FE72F00B0D4D}"/>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0" y="0"/>
            <a:ext cx="9144000" cy="6857999"/>
          </a:xfrm>
          <a:prstGeom prst="rect">
            <a:avLst/>
          </a:prstGeom>
        </p:spPr>
      </p:pic>
    </p:spTree>
    <p:extLst>
      <p:ext uri="{BB962C8B-B14F-4D97-AF65-F5344CB8AC3E}">
        <p14:creationId xmlns:p14="http://schemas.microsoft.com/office/powerpoint/2010/main" val="774220928"/>
      </p:ext>
    </p:extLst>
  </p:cSld>
  <p:clrMap bg1="lt1" tx1="dk1" bg2="lt2" tx2="dk2" accent1="accent1" accent2="accent2" accent3="accent3" accent4="accent4" accent5="accent5" accent6="accent6" hlink="hlink" folHlink="folHlink"/>
  <p:sldLayoutIdLst>
    <p:sldLayoutId id="2147483673" r:id="rId1"/>
  </p:sldLayoutIdLst>
  <p:txStyles>
    <p:titleStyle>
      <a:lvl1pPr algn="l" rtl="0" eaLnBrk="1" fontAlgn="base" hangingPunct="1">
        <a:lnSpc>
          <a:spcPct val="125000"/>
        </a:lnSpc>
        <a:spcBef>
          <a:spcPct val="0"/>
        </a:spcBef>
        <a:spcAft>
          <a:spcPct val="0"/>
        </a:spcAft>
        <a:defRPr sz="2200" b="0" kern="1200">
          <a:solidFill>
            <a:schemeClr val="tx1"/>
          </a:solidFill>
          <a:latin typeface="+mj-lt"/>
          <a:ea typeface="+mj-ea"/>
          <a:cs typeface="+mj-cs"/>
        </a:defRPr>
      </a:lvl1pPr>
      <a:lvl2pPr algn="l" rtl="0" eaLnBrk="1" fontAlgn="base" hangingPunct="1">
        <a:spcBef>
          <a:spcPct val="0"/>
        </a:spcBef>
        <a:spcAft>
          <a:spcPct val="0"/>
        </a:spcAft>
        <a:defRPr sz="2000" b="1">
          <a:solidFill>
            <a:schemeClr val="tx2"/>
          </a:solidFill>
          <a:latin typeface="Arial" charset="0"/>
          <a:cs typeface="Arial" charset="0"/>
        </a:defRPr>
      </a:lvl2pPr>
      <a:lvl3pPr algn="l" rtl="0" eaLnBrk="1" fontAlgn="base" hangingPunct="1">
        <a:spcBef>
          <a:spcPct val="0"/>
        </a:spcBef>
        <a:spcAft>
          <a:spcPct val="0"/>
        </a:spcAft>
        <a:defRPr sz="2000" b="1">
          <a:solidFill>
            <a:schemeClr val="tx2"/>
          </a:solidFill>
          <a:latin typeface="Arial" charset="0"/>
          <a:cs typeface="Arial" charset="0"/>
        </a:defRPr>
      </a:lvl3pPr>
      <a:lvl4pPr algn="l" rtl="0" eaLnBrk="1" fontAlgn="base" hangingPunct="1">
        <a:spcBef>
          <a:spcPct val="0"/>
        </a:spcBef>
        <a:spcAft>
          <a:spcPct val="0"/>
        </a:spcAft>
        <a:defRPr sz="2000" b="1">
          <a:solidFill>
            <a:schemeClr val="tx2"/>
          </a:solidFill>
          <a:latin typeface="Arial" charset="0"/>
          <a:cs typeface="Arial" charset="0"/>
        </a:defRPr>
      </a:lvl4pPr>
      <a:lvl5pPr algn="l" rtl="0" eaLnBrk="1" fontAlgn="base" hangingPunct="1">
        <a:spcBef>
          <a:spcPct val="0"/>
        </a:spcBef>
        <a:spcAft>
          <a:spcPct val="0"/>
        </a:spcAft>
        <a:defRPr sz="2000" b="1">
          <a:solidFill>
            <a:schemeClr val="tx2"/>
          </a:solidFill>
          <a:latin typeface="Arial" charset="0"/>
          <a:cs typeface="Arial" charset="0"/>
        </a:defRPr>
      </a:lvl5pPr>
      <a:lvl6pPr marL="457200" algn="l" rtl="0" eaLnBrk="1" fontAlgn="base" hangingPunct="1">
        <a:spcBef>
          <a:spcPct val="0"/>
        </a:spcBef>
        <a:spcAft>
          <a:spcPct val="0"/>
        </a:spcAft>
        <a:defRPr sz="2000" b="1">
          <a:solidFill>
            <a:schemeClr val="tx2"/>
          </a:solidFill>
          <a:latin typeface="Arial" charset="0"/>
          <a:cs typeface="Arial" charset="0"/>
        </a:defRPr>
      </a:lvl6pPr>
      <a:lvl7pPr marL="914400" algn="l" rtl="0" eaLnBrk="1" fontAlgn="base" hangingPunct="1">
        <a:spcBef>
          <a:spcPct val="0"/>
        </a:spcBef>
        <a:spcAft>
          <a:spcPct val="0"/>
        </a:spcAft>
        <a:defRPr sz="2000" b="1">
          <a:solidFill>
            <a:schemeClr val="tx2"/>
          </a:solidFill>
          <a:latin typeface="Arial" charset="0"/>
          <a:cs typeface="Arial" charset="0"/>
        </a:defRPr>
      </a:lvl7pPr>
      <a:lvl8pPr marL="1371600" algn="l" rtl="0" eaLnBrk="1" fontAlgn="base" hangingPunct="1">
        <a:spcBef>
          <a:spcPct val="0"/>
        </a:spcBef>
        <a:spcAft>
          <a:spcPct val="0"/>
        </a:spcAft>
        <a:defRPr sz="2000" b="1">
          <a:solidFill>
            <a:schemeClr val="tx2"/>
          </a:solidFill>
          <a:latin typeface="Arial" charset="0"/>
          <a:cs typeface="Arial" charset="0"/>
        </a:defRPr>
      </a:lvl8pPr>
      <a:lvl9pPr marL="1828800" algn="l" rtl="0" eaLnBrk="1" fontAlgn="base" hangingPunct="1">
        <a:spcBef>
          <a:spcPct val="0"/>
        </a:spcBef>
        <a:spcAft>
          <a:spcPct val="0"/>
        </a:spcAft>
        <a:defRPr sz="2000" b="1">
          <a:solidFill>
            <a:schemeClr val="tx2"/>
          </a:solidFill>
          <a:latin typeface="Arial" charset="0"/>
          <a:cs typeface="Arial" charset="0"/>
        </a:defRPr>
      </a:lvl9pPr>
    </p:titleStyle>
    <p:bodyStyle>
      <a:lvl1pPr algn="l" rtl="0" eaLnBrk="1" fontAlgn="base" hangingPunct="1">
        <a:lnSpc>
          <a:spcPct val="100000"/>
        </a:lnSpc>
        <a:spcBef>
          <a:spcPct val="0"/>
        </a:spcBef>
        <a:spcAft>
          <a:spcPct val="0"/>
        </a:spcAft>
        <a:defRPr sz="1600" kern="1200">
          <a:solidFill>
            <a:schemeClr val="tx1"/>
          </a:solidFill>
          <a:latin typeface="+mn-lt"/>
          <a:ea typeface="+mn-ea"/>
          <a:cs typeface="+mn-cs"/>
        </a:defRPr>
      </a:lvl1pPr>
      <a:lvl2pPr marL="176213" indent="-176213" algn="l" rtl="0" eaLnBrk="1" fontAlgn="base" hangingPunct="1">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a:xfrm>
            <a:off x="7651262" y="6563113"/>
            <a:ext cx="608352" cy="294888"/>
          </a:xfrm>
          <a:prstGeom prst="rect">
            <a:avLst/>
          </a:prstGeom>
        </p:spPr>
        <p:txBody>
          <a:bodyPr vert="horz" lIns="91440" tIns="45720" rIns="91440" bIns="45720" rtlCol="0" anchor="ctr"/>
          <a:lstStyle>
            <a:lvl1pPr algn="r">
              <a:defRPr sz="900">
                <a:solidFill>
                  <a:schemeClr val="tx1">
                    <a:tint val="75000"/>
                  </a:schemeClr>
                </a:solidFill>
              </a:defRPr>
            </a:lvl1pPr>
          </a:lstStyle>
          <a:p>
            <a:fld id="{B23C361D-E562-4E4B-A520-3E65A563C56B}" type="slidenum">
              <a:rPr lang="en-US" smtClean="0"/>
              <a:pPr/>
              <a:t>‹Nr.›</a:t>
            </a:fld>
            <a:endParaRPr lang="en-US" dirty="0"/>
          </a:p>
        </p:txBody>
      </p:sp>
      <p:sp>
        <p:nvSpPr>
          <p:cNvPr id="3" name="Fußzeilenplatzhalter 2"/>
          <p:cNvSpPr>
            <a:spLocks noGrp="1"/>
          </p:cNvSpPr>
          <p:nvPr>
            <p:ph type="ftr" sz="quarter" idx="3"/>
          </p:nvPr>
        </p:nvSpPr>
        <p:spPr>
          <a:xfrm>
            <a:off x="328246" y="6563113"/>
            <a:ext cx="7323016" cy="29488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041117 Matthes AutoUni - Module 4 (© Florian Matthes, 2016)</a:t>
            </a:r>
            <a:endParaRPr lang="en-US" dirty="0"/>
          </a:p>
        </p:txBody>
      </p:sp>
      <p:pic>
        <p:nvPicPr>
          <p:cNvPr id="4" name="Bild 6" descr="20150416 tum logo blau png final.png">
            <a:extLst>
              <a:ext uri="{FF2B5EF4-FFF2-40B4-BE49-F238E27FC236}">
                <a16:creationId xmlns:a16="http://schemas.microsoft.com/office/drawing/2014/main" id="{721CAFFD-C816-4989-9E4B-813105DE7EE3}"/>
              </a:ext>
            </a:extLst>
          </p:cNvPr>
          <p:cNvPicPr>
            <a:picLocks noChangeAspect="1"/>
          </p:cNvPicPr>
          <p:nvPr userDrawn="1"/>
        </p:nvPicPr>
        <p:blipFill>
          <a:blip r:embed="rId11" cstate="print">
            <a:extLst>
              <a:ext uri="{28A0092B-C50C-407E-A947-70E740481C1C}">
                <a14:useLocalDpi xmlns:a14="http://schemas.microsoft.com/office/drawing/2010/main"/>
              </a:ext>
            </a:extLst>
          </a:blip>
          <a:stretch>
            <a:fillRect/>
          </a:stretch>
        </p:blipFill>
        <p:spPr>
          <a:xfrm>
            <a:off x="8218411" y="324685"/>
            <a:ext cx="608352" cy="320400"/>
          </a:xfrm>
          <a:prstGeom prst="rect">
            <a:avLst/>
          </a:prstGeom>
        </p:spPr>
      </p:pic>
      <p:pic>
        <p:nvPicPr>
          <p:cNvPr id="5" name="Grafik 4">
            <a:extLst>
              <a:ext uri="{FF2B5EF4-FFF2-40B4-BE49-F238E27FC236}">
                <a16:creationId xmlns:a16="http://schemas.microsoft.com/office/drawing/2014/main" id="{5BF1BAC4-F2A9-4510-8A9F-0D03C55C16D5}"/>
              </a:ext>
            </a:extLst>
          </p:cNvPr>
          <p:cNvPicPr>
            <a:picLocks noChangeAspect="1"/>
          </p:cNvPicPr>
          <p:nvPr userDrawn="1"/>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8390023" y="6612271"/>
            <a:ext cx="514894" cy="165109"/>
          </a:xfrm>
          <a:prstGeom prst="rect">
            <a:avLst/>
          </a:prstGeom>
        </p:spPr>
      </p:pic>
    </p:spTree>
    <p:extLst>
      <p:ext uri="{BB962C8B-B14F-4D97-AF65-F5344CB8AC3E}">
        <p14:creationId xmlns:p14="http://schemas.microsoft.com/office/powerpoint/2010/main" val="408813580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Lst>
  <p:hf hdr="0" dt="0"/>
  <p:txStyles>
    <p:titleStyle>
      <a:lvl1pPr algn="l" rtl="0" eaLnBrk="1" fontAlgn="base" hangingPunct="1">
        <a:lnSpc>
          <a:spcPct val="125000"/>
        </a:lnSpc>
        <a:spcBef>
          <a:spcPct val="0"/>
        </a:spcBef>
        <a:spcAft>
          <a:spcPct val="0"/>
        </a:spcAft>
        <a:defRPr sz="2200" b="0" kern="1200">
          <a:solidFill>
            <a:schemeClr val="tx1"/>
          </a:solidFill>
          <a:latin typeface="+mj-lt"/>
          <a:ea typeface="+mj-ea"/>
          <a:cs typeface="+mj-cs"/>
        </a:defRPr>
      </a:lvl1pPr>
      <a:lvl2pPr algn="l" rtl="0" eaLnBrk="1" fontAlgn="base" hangingPunct="1">
        <a:spcBef>
          <a:spcPct val="0"/>
        </a:spcBef>
        <a:spcAft>
          <a:spcPct val="0"/>
        </a:spcAft>
        <a:defRPr sz="2000" b="1">
          <a:solidFill>
            <a:schemeClr val="tx2"/>
          </a:solidFill>
          <a:latin typeface="Arial" charset="0"/>
          <a:cs typeface="Arial" charset="0"/>
        </a:defRPr>
      </a:lvl2pPr>
      <a:lvl3pPr algn="l" rtl="0" eaLnBrk="1" fontAlgn="base" hangingPunct="1">
        <a:spcBef>
          <a:spcPct val="0"/>
        </a:spcBef>
        <a:spcAft>
          <a:spcPct val="0"/>
        </a:spcAft>
        <a:defRPr sz="2000" b="1">
          <a:solidFill>
            <a:schemeClr val="tx2"/>
          </a:solidFill>
          <a:latin typeface="Arial" charset="0"/>
          <a:cs typeface="Arial" charset="0"/>
        </a:defRPr>
      </a:lvl3pPr>
      <a:lvl4pPr algn="l" rtl="0" eaLnBrk="1" fontAlgn="base" hangingPunct="1">
        <a:spcBef>
          <a:spcPct val="0"/>
        </a:spcBef>
        <a:spcAft>
          <a:spcPct val="0"/>
        </a:spcAft>
        <a:defRPr sz="2000" b="1">
          <a:solidFill>
            <a:schemeClr val="tx2"/>
          </a:solidFill>
          <a:latin typeface="Arial" charset="0"/>
          <a:cs typeface="Arial" charset="0"/>
        </a:defRPr>
      </a:lvl4pPr>
      <a:lvl5pPr algn="l" rtl="0" eaLnBrk="1" fontAlgn="base" hangingPunct="1">
        <a:spcBef>
          <a:spcPct val="0"/>
        </a:spcBef>
        <a:spcAft>
          <a:spcPct val="0"/>
        </a:spcAft>
        <a:defRPr sz="2000" b="1">
          <a:solidFill>
            <a:schemeClr val="tx2"/>
          </a:solidFill>
          <a:latin typeface="Arial" charset="0"/>
          <a:cs typeface="Arial" charset="0"/>
        </a:defRPr>
      </a:lvl5pPr>
      <a:lvl6pPr marL="457200" algn="l" rtl="0" eaLnBrk="1" fontAlgn="base" hangingPunct="1">
        <a:spcBef>
          <a:spcPct val="0"/>
        </a:spcBef>
        <a:spcAft>
          <a:spcPct val="0"/>
        </a:spcAft>
        <a:defRPr sz="2000" b="1">
          <a:solidFill>
            <a:schemeClr val="tx2"/>
          </a:solidFill>
          <a:latin typeface="Arial" charset="0"/>
          <a:cs typeface="Arial" charset="0"/>
        </a:defRPr>
      </a:lvl6pPr>
      <a:lvl7pPr marL="914400" algn="l" rtl="0" eaLnBrk="1" fontAlgn="base" hangingPunct="1">
        <a:spcBef>
          <a:spcPct val="0"/>
        </a:spcBef>
        <a:spcAft>
          <a:spcPct val="0"/>
        </a:spcAft>
        <a:defRPr sz="2000" b="1">
          <a:solidFill>
            <a:schemeClr val="tx2"/>
          </a:solidFill>
          <a:latin typeface="Arial" charset="0"/>
          <a:cs typeface="Arial" charset="0"/>
        </a:defRPr>
      </a:lvl7pPr>
      <a:lvl8pPr marL="1371600" algn="l" rtl="0" eaLnBrk="1" fontAlgn="base" hangingPunct="1">
        <a:spcBef>
          <a:spcPct val="0"/>
        </a:spcBef>
        <a:spcAft>
          <a:spcPct val="0"/>
        </a:spcAft>
        <a:defRPr sz="2000" b="1">
          <a:solidFill>
            <a:schemeClr val="tx2"/>
          </a:solidFill>
          <a:latin typeface="Arial" charset="0"/>
          <a:cs typeface="Arial" charset="0"/>
        </a:defRPr>
      </a:lvl8pPr>
      <a:lvl9pPr marL="1828800" algn="l" rtl="0" eaLnBrk="1" fontAlgn="base" hangingPunct="1">
        <a:spcBef>
          <a:spcPct val="0"/>
        </a:spcBef>
        <a:spcAft>
          <a:spcPct val="0"/>
        </a:spcAft>
        <a:defRPr sz="2000" b="1">
          <a:solidFill>
            <a:schemeClr val="tx2"/>
          </a:solidFill>
          <a:latin typeface="Arial" charset="0"/>
          <a:cs typeface="Arial" charset="0"/>
        </a:defRPr>
      </a:lvl9pPr>
    </p:titleStyle>
    <p:bodyStyle>
      <a:lvl1pPr algn="l" rtl="0" eaLnBrk="1" fontAlgn="base" hangingPunct="1">
        <a:lnSpc>
          <a:spcPct val="100000"/>
        </a:lnSpc>
        <a:spcBef>
          <a:spcPct val="0"/>
        </a:spcBef>
        <a:spcAft>
          <a:spcPct val="0"/>
        </a:spcAft>
        <a:defRPr sz="1600" kern="1200">
          <a:solidFill>
            <a:schemeClr val="tx1"/>
          </a:solidFill>
          <a:latin typeface="+mn-lt"/>
          <a:ea typeface="+mn-ea"/>
          <a:cs typeface="+mn-cs"/>
        </a:defRPr>
      </a:lvl1pPr>
      <a:lvl2pPr marL="176213" indent="-176213" algn="l" rtl="0" eaLnBrk="1" fontAlgn="base" hangingPunct="1">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oleObject" Target="../embeddings/oleObject1.bin"/><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tags" Target="../tags/tag20.xml"/><Relationship Id="rId7" Type="http://schemas.openxmlformats.org/officeDocument/2006/relationships/image" Target="../media/image5.emf"/><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tags" Target="../tags/tag19.xml"/><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vmlDrawing" Target="../drawings/vmlDrawing10.vml"/><Relationship Id="rId6" Type="http://schemas.openxmlformats.org/officeDocument/2006/relationships/oleObject" Target="../embeddings/oleObject10.bin"/><Relationship Id="rId11" Type="http://schemas.openxmlformats.org/officeDocument/2006/relationships/image" Target="../media/image14.png"/><Relationship Id="rId5" Type="http://schemas.openxmlformats.org/officeDocument/2006/relationships/notesSlide" Target="../notesSlides/notesSlide8.xml"/><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22.jpeg"/><Relationship Id="rId4" Type="http://schemas.openxmlformats.org/officeDocument/2006/relationships/slideLayout" Target="../slideLayouts/slideLayout2.xml"/><Relationship Id="rId9" Type="http://schemas.openxmlformats.org/officeDocument/2006/relationships/image" Target="../media/image12.png"/><Relationship Id="rId14" Type="http://schemas.openxmlformats.org/officeDocument/2006/relationships/image" Target="../media/image17.png"/></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tags" Target="../tags/tag22.xml"/><Relationship Id="rId7" Type="http://schemas.openxmlformats.org/officeDocument/2006/relationships/image" Target="../media/image5.emf"/><Relationship Id="rId2" Type="http://schemas.openxmlformats.org/officeDocument/2006/relationships/tags" Target="../tags/tag21.xml"/><Relationship Id="rId1" Type="http://schemas.openxmlformats.org/officeDocument/2006/relationships/vmlDrawing" Target="../drawings/vmlDrawing11.vml"/><Relationship Id="rId6" Type="http://schemas.openxmlformats.org/officeDocument/2006/relationships/oleObject" Target="../embeddings/oleObject11.bin"/><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tags" Target="../tags/tag24.xml"/><Relationship Id="rId7" Type="http://schemas.openxmlformats.org/officeDocument/2006/relationships/image" Target="../media/image5.emf"/><Relationship Id="rId2" Type="http://schemas.openxmlformats.org/officeDocument/2006/relationships/tags" Target="../tags/tag23.xml"/><Relationship Id="rId1" Type="http://schemas.openxmlformats.org/officeDocument/2006/relationships/vmlDrawing" Target="../drawings/vmlDrawing12.vml"/><Relationship Id="rId6" Type="http://schemas.openxmlformats.org/officeDocument/2006/relationships/oleObject" Target="../embeddings/oleObject12.bin"/><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tags" Target="../tags/tag26.xml"/><Relationship Id="rId7" Type="http://schemas.openxmlformats.org/officeDocument/2006/relationships/image" Target="../media/image5.emf"/><Relationship Id="rId2" Type="http://schemas.openxmlformats.org/officeDocument/2006/relationships/tags" Target="../tags/tag25.xml"/><Relationship Id="rId1" Type="http://schemas.openxmlformats.org/officeDocument/2006/relationships/vmlDrawing" Target="../drawings/vmlDrawing13.vml"/><Relationship Id="rId6" Type="http://schemas.openxmlformats.org/officeDocument/2006/relationships/oleObject" Target="../embeddings/oleObject13.bin"/><Relationship Id="rId5" Type="http://schemas.openxmlformats.org/officeDocument/2006/relationships/notesSlide" Target="../notesSlides/notesSlide11.xml"/><Relationship Id="rId10" Type="http://schemas.openxmlformats.org/officeDocument/2006/relationships/image" Target="../media/image28.png"/><Relationship Id="rId4" Type="http://schemas.openxmlformats.org/officeDocument/2006/relationships/slideLayout" Target="../slideLayouts/slideLayout2.xml"/><Relationship Id="rId9" Type="http://schemas.openxmlformats.org/officeDocument/2006/relationships/image" Target="../media/image27.jpg"/></Relationships>
</file>

<file path=ppt/slides/_rels/slide14.xml.rels><?xml version="1.0" encoding="UTF-8" standalone="yes"?>
<Relationships xmlns="http://schemas.openxmlformats.org/package/2006/relationships"><Relationship Id="rId3" Type="http://schemas.openxmlformats.org/officeDocument/2006/relationships/tags" Target="../tags/tag28.xml"/><Relationship Id="rId7" Type="http://schemas.openxmlformats.org/officeDocument/2006/relationships/image" Target="../media/image5.emf"/><Relationship Id="rId2" Type="http://schemas.openxmlformats.org/officeDocument/2006/relationships/tags" Target="../tags/tag27.xml"/><Relationship Id="rId1" Type="http://schemas.openxmlformats.org/officeDocument/2006/relationships/vmlDrawing" Target="../drawings/vmlDrawing14.vml"/><Relationship Id="rId6" Type="http://schemas.openxmlformats.org/officeDocument/2006/relationships/oleObject" Target="../embeddings/oleObject14.bin"/><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30.xml"/><Relationship Id="rId7" Type="http://schemas.openxmlformats.org/officeDocument/2006/relationships/image" Target="../media/image5.emf"/><Relationship Id="rId2" Type="http://schemas.openxmlformats.org/officeDocument/2006/relationships/tags" Target="../tags/tag29.xml"/><Relationship Id="rId1" Type="http://schemas.openxmlformats.org/officeDocument/2006/relationships/vmlDrawing" Target="../drawings/vmlDrawing15.vml"/><Relationship Id="rId6" Type="http://schemas.openxmlformats.org/officeDocument/2006/relationships/oleObject" Target="../embeddings/oleObject15.bin"/><Relationship Id="rId5" Type="http://schemas.openxmlformats.org/officeDocument/2006/relationships/notesSlide" Target="../notesSlides/notesSlide13.xml"/><Relationship Id="rId4" Type="http://schemas.openxmlformats.org/officeDocument/2006/relationships/slideLayout" Target="../slideLayouts/slideLayout2.xml"/><Relationship Id="rId9" Type="http://schemas.openxmlformats.org/officeDocument/2006/relationships/chart" Target="../charts/chart1.xml"/></Relationships>
</file>

<file path=ppt/slides/_rels/slide1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32.xml"/><Relationship Id="rId7" Type="http://schemas.openxmlformats.org/officeDocument/2006/relationships/image" Target="../media/image5.emf"/><Relationship Id="rId2" Type="http://schemas.openxmlformats.org/officeDocument/2006/relationships/tags" Target="../tags/tag31.xml"/><Relationship Id="rId1" Type="http://schemas.openxmlformats.org/officeDocument/2006/relationships/vmlDrawing" Target="../drawings/vmlDrawing16.vml"/><Relationship Id="rId6" Type="http://schemas.openxmlformats.org/officeDocument/2006/relationships/oleObject" Target="../embeddings/oleObject16.bin"/><Relationship Id="rId5" Type="http://schemas.openxmlformats.org/officeDocument/2006/relationships/notesSlide" Target="../notesSlides/notesSlide14.xml"/><Relationship Id="rId4" Type="http://schemas.openxmlformats.org/officeDocument/2006/relationships/slideLayout" Target="../slideLayouts/slideLayout2.xml"/><Relationship Id="rId9" Type="http://schemas.openxmlformats.org/officeDocument/2006/relationships/image" Target="../media/image30.png"/></Relationships>
</file>

<file path=ppt/slides/_rels/slide17.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tags" Target="../tags/tag34.xml"/><Relationship Id="rId7" Type="http://schemas.openxmlformats.org/officeDocument/2006/relationships/image" Target="../media/image5.emf"/><Relationship Id="rId2" Type="http://schemas.openxmlformats.org/officeDocument/2006/relationships/tags" Target="../tags/tag33.xml"/><Relationship Id="rId1" Type="http://schemas.openxmlformats.org/officeDocument/2006/relationships/vmlDrawing" Target="../drawings/vmlDrawing17.vml"/><Relationship Id="rId6" Type="http://schemas.openxmlformats.org/officeDocument/2006/relationships/oleObject" Target="../embeddings/oleObject17.bin"/><Relationship Id="rId5" Type="http://schemas.openxmlformats.org/officeDocument/2006/relationships/notesSlide" Target="../notesSlides/notesSlide15.xml"/><Relationship Id="rId4" Type="http://schemas.openxmlformats.org/officeDocument/2006/relationships/slideLayout" Target="../slideLayouts/slideLayout2.xml"/><Relationship Id="rId9" Type="http://schemas.openxmlformats.org/officeDocument/2006/relationships/image" Target="../media/image27.jpg"/></Relationships>
</file>

<file path=ppt/slides/_rels/slide18.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tags" Target="../tags/tag36.xml"/><Relationship Id="rId7" Type="http://schemas.openxmlformats.org/officeDocument/2006/relationships/image" Target="../media/image5.emf"/><Relationship Id="rId2" Type="http://schemas.openxmlformats.org/officeDocument/2006/relationships/tags" Target="../tags/tag35.xml"/><Relationship Id="rId1" Type="http://schemas.openxmlformats.org/officeDocument/2006/relationships/vmlDrawing" Target="../drawings/vmlDrawing18.vml"/><Relationship Id="rId6" Type="http://schemas.openxmlformats.org/officeDocument/2006/relationships/oleObject" Target="../embeddings/oleObject18.bin"/><Relationship Id="rId5" Type="http://schemas.openxmlformats.org/officeDocument/2006/relationships/notesSlide" Target="../notesSlides/notesSlide16.xml"/><Relationship Id="rId4" Type="http://schemas.openxmlformats.org/officeDocument/2006/relationships/slideLayout" Target="../slideLayouts/slideLayout2.xml"/><Relationship Id="rId9" Type="http://schemas.openxmlformats.org/officeDocument/2006/relationships/chart" Target="../charts/chart2.xml"/></Relationships>
</file>

<file path=ppt/slides/_rels/slide1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tags" Target="../tags/tag38.xml"/><Relationship Id="rId7" Type="http://schemas.openxmlformats.org/officeDocument/2006/relationships/image" Target="../media/image5.emf"/><Relationship Id="rId2" Type="http://schemas.openxmlformats.org/officeDocument/2006/relationships/tags" Target="../tags/tag37.xml"/><Relationship Id="rId1" Type="http://schemas.openxmlformats.org/officeDocument/2006/relationships/vmlDrawing" Target="../drawings/vmlDrawing19.vml"/><Relationship Id="rId6" Type="http://schemas.openxmlformats.org/officeDocument/2006/relationships/oleObject" Target="../embeddings/oleObject19.bin"/><Relationship Id="rId5" Type="http://schemas.openxmlformats.org/officeDocument/2006/relationships/notesSlide" Target="../notesSlides/notesSlide17.xml"/><Relationship Id="rId4" Type="http://schemas.openxmlformats.org/officeDocument/2006/relationships/slideLayout" Target="../slideLayouts/slideLayout2.xml"/><Relationship Id="rId9" Type="http://schemas.openxmlformats.org/officeDocument/2006/relationships/image" Target="../media/image27.jp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vmlDrawing" Target="../drawings/vmlDrawing2.vml"/><Relationship Id="rId5" Type="http://schemas.openxmlformats.org/officeDocument/2006/relationships/image" Target="../media/image5.emf"/><Relationship Id="rId4" Type="http://schemas.openxmlformats.org/officeDocument/2006/relationships/oleObject" Target="../embeddings/oleObject2.bin"/></Relationships>
</file>

<file path=ppt/slides/_rels/slide20.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image" Target="../media/image5.emf"/><Relationship Id="rId2" Type="http://schemas.openxmlformats.org/officeDocument/2006/relationships/tags" Target="../tags/tag39.xml"/><Relationship Id="rId1" Type="http://schemas.openxmlformats.org/officeDocument/2006/relationships/vmlDrawing" Target="../drawings/vmlDrawing20.vml"/><Relationship Id="rId6" Type="http://schemas.openxmlformats.org/officeDocument/2006/relationships/oleObject" Target="../embeddings/oleObject20.bin"/><Relationship Id="rId5" Type="http://schemas.openxmlformats.org/officeDocument/2006/relationships/notesSlide" Target="../notesSlides/notesSlide18.xml"/><Relationship Id="rId4"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vmlDrawing" Target="../drawings/vmlDrawing21.vml"/><Relationship Id="rId6" Type="http://schemas.openxmlformats.org/officeDocument/2006/relationships/image" Target="../media/image5.emf"/><Relationship Id="rId5" Type="http://schemas.openxmlformats.org/officeDocument/2006/relationships/oleObject" Target="../embeddings/oleObject21.bin"/><Relationship Id="rId4"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vmlDrawing" Target="../drawings/vmlDrawing22.vml"/><Relationship Id="rId6" Type="http://schemas.openxmlformats.org/officeDocument/2006/relationships/image" Target="../media/image5.emf"/><Relationship Id="rId5" Type="http://schemas.openxmlformats.org/officeDocument/2006/relationships/oleObject" Target="../embeddings/oleObject22.bin"/><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3.jpeg"/><Relationship Id="rId2" Type="http://schemas.openxmlformats.org/officeDocument/2006/relationships/tags" Target="../tags/tag45.xml"/><Relationship Id="rId1" Type="http://schemas.openxmlformats.org/officeDocument/2006/relationships/vmlDrawing" Target="../drawings/vmlDrawing23.vml"/><Relationship Id="rId6" Type="http://schemas.openxmlformats.org/officeDocument/2006/relationships/image" Target="../media/image32.emf"/><Relationship Id="rId5" Type="http://schemas.openxmlformats.org/officeDocument/2006/relationships/oleObject" Target="../embeddings/oleObject23.bin"/><Relationship Id="rId4"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3" Type="http://schemas.openxmlformats.org/officeDocument/2006/relationships/tags" Target="../tags/tag47.xml"/><Relationship Id="rId7" Type="http://schemas.openxmlformats.org/officeDocument/2006/relationships/image" Target="../media/image5.emf"/><Relationship Id="rId2" Type="http://schemas.openxmlformats.org/officeDocument/2006/relationships/tags" Target="../tags/tag46.xml"/><Relationship Id="rId1" Type="http://schemas.openxmlformats.org/officeDocument/2006/relationships/vmlDrawing" Target="../drawings/vmlDrawing24.vml"/><Relationship Id="rId6" Type="http://schemas.openxmlformats.org/officeDocument/2006/relationships/oleObject" Target="../embeddings/oleObject24.bin"/><Relationship Id="rId5" Type="http://schemas.openxmlformats.org/officeDocument/2006/relationships/notesSlide" Target="../notesSlides/notesSlide20.xml"/><Relationship Id="rId4"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tags" Target="../tags/tag49.xml"/><Relationship Id="rId7" Type="http://schemas.openxmlformats.org/officeDocument/2006/relationships/image" Target="../media/image5.emf"/><Relationship Id="rId2" Type="http://schemas.openxmlformats.org/officeDocument/2006/relationships/tags" Target="../tags/tag48.xml"/><Relationship Id="rId1" Type="http://schemas.openxmlformats.org/officeDocument/2006/relationships/vmlDrawing" Target="../drawings/vmlDrawing25.vml"/><Relationship Id="rId6" Type="http://schemas.openxmlformats.org/officeDocument/2006/relationships/oleObject" Target="../embeddings/oleObject25.bin"/><Relationship Id="rId5" Type="http://schemas.openxmlformats.org/officeDocument/2006/relationships/notesSlide" Target="../notesSlides/notesSlide21.xml"/><Relationship Id="rId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tags" Target="../tags/tag51.xml"/><Relationship Id="rId7" Type="http://schemas.openxmlformats.org/officeDocument/2006/relationships/image" Target="../media/image5.emf"/><Relationship Id="rId2" Type="http://schemas.openxmlformats.org/officeDocument/2006/relationships/tags" Target="../tags/tag50.xml"/><Relationship Id="rId1" Type="http://schemas.openxmlformats.org/officeDocument/2006/relationships/vmlDrawing" Target="../drawings/vmlDrawing26.vml"/><Relationship Id="rId6" Type="http://schemas.openxmlformats.org/officeDocument/2006/relationships/oleObject" Target="../embeddings/oleObject26.bin"/><Relationship Id="rId5" Type="http://schemas.openxmlformats.org/officeDocument/2006/relationships/notesSlide" Target="../notesSlides/notesSlide22.xml"/><Relationship Id="rId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tags" Target="../tags/tag53.xml"/><Relationship Id="rId7" Type="http://schemas.openxmlformats.org/officeDocument/2006/relationships/image" Target="../media/image5.emf"/><Relationship Id="rId2" Type="http://schemas.openxmlformats.org/officeDocument/2006/relationships/tags" Target="../tags/tag52.xml"/><Relationship Id="rId1" Type="http://schemas.openxmlformats.org/officeDocument/2006/relationships/vmlDrawing" Target="../drawings/vmlDrawing27.vml"/><Relationship Id="rId6" Type="http://schemas.openxmlformats.org/officeDocument/2006/relationships/oleObject" Target="../embeddings/oleObject27.bin"/><Relationship Id="rId5" Type="http://schemas.openxmlformats.org/officeDocument/2006/relationships/notesSlide" Target="../notesSlides/notesSlide23.xml"/><Relationship Id="rId4"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tags" Target="../tags/tag55.xml"/><Relationship Id="rId7" Type="http://schemas.openxmlformats.org/officeDocument/2006/relationships/image" Target="../media/image5.emf"/><Relationship Id="rId2" Type="http://schemas.openxmlformats.org/officeDocument/2006/relationships/tags" Target="../tags/tag54.xml"/><Relationship Id="rId1" Type="http://schemas.openxmlformats.org/officeDocument/2006/relationships/vmlDrawing" Target="../drawings/vmlDrawing28.vml"/><Relationship Id="rId6" Type="http://schemas.openxmlformats.org/officeDocument/2006/relationships/oleObject" Target="../embeddings/oleObject28.bin"/><Relationship Id="rId5" Type="http://schemas.openxmlformats.org/officeDocument/2006/relationships/notesSlide" Target="../notesSlides/notesSlide24.xml"/><Relationship Id="rId4"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tags" Target="../tags/tag62.xml"/><Relationship Id="rId13" Type="http://schemas.openxmlformats.org/officeDocument/2006/relationships/image" Target="../media/image5.emf"/><Relationship Id="rId18" Type="http://schemas.openxmlformats.org/officeDocument/2006/relationships/image" Target="../media/image6.png"/><Relationship Id="rId3" Type="http://schemas.openxmlformats.org/officeDocument/2006/relationships/tags" Target="../tags/tag57.xml"/><Relationship Id="rId7" Type="http://schemas.openxmlformats.org/officeDocument/2006/relationships/tags" Target="../tags/tag61.xml"/><Relationship Id="rId12" Type="http://schemas.openxmlformats.org/officeDocument/2006/relationships/oleObject" Target="../embeddings/oleObject29.bin"/><Relationship Id="rId17" Type="http://schemas.openxmlformats.org/officeDocument/2006/relationships/image" Target="../media/image7.png"/><Relationship Id="rId2" Type="http://schemas.openxmlformats.org/officeDocument/2006/relationships/tags" Target="../tags/tag56.xml"/><Relationship Id="rId16" Type="http://schemas.openxmlformats.org/officeDocument/2006/relationships/image" Target="../media/image35.png"/><Relationship Id="rId1" Type="http://schemas.openxmlformats.org/officeDocument/2006/relationships/vmlDrawing" Target="../drawings/vmlDrawing29.vml"/><Relationship Id="rId6" Type="http://schemas.openxmlformats.org/officeDocument/2006/relationships/tags" Target="../tags/tag60.xml"/><Relationship Id="rId11" Type="http://schemas.openxmlformats.org/officeDocument/2006/relationships/notesSlide" Target="../notesSlides/notesSlide25.xml"/><Relationship Id="rId5" Type="http://schemas.openxmlformats.org/officeDocument/2006/relationships/tags" Target="../tags/tag59.xml"/><Relationship Id="rId15" Type="http://schemas.openxmlformats.org/officeDocument/2006/relationships/image" Target="../media/image34.png"/><Relationship Id="rId10" Type="http://schemas.openxmlformats.org/officeDocument/2006/relationships/slideLayout" Target="../slideLayouts/slideLayout2.xml"/><Relationship Id="rId4" Type="http://schemas.openxmlformats.org/officeDocument/2006/relationships/tags" Target="../tags/tag58.xml"/><Relationship Id="rId9" Type="http://schemas.openxmlformats.org/officeDocument/2006/relationships/tags" Target="../tags/tag63.xml"/><Relationship Id="rId14" Type="http://schemas.openxmlformats.org/officeDocument/2006/relationships/chart" Target="../charts/chart3.xml"/></Relationships>
</file>

<file path=ppt/slides/_rels/slide3.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6.png"/><Relationship Id="rId3" Type="http://schemas.openxmlformats.org/officeDocument/2006/relationships/tags" Target="../tags/tag65.xml"/><Relationship Id="rId7" Type="http://schemas.openxmlformats.org/officeDocument/2006/relationships/image" Target="../media/image5.emf"/><Relationship Id="rId12" Type="http://schemas.openxmlformats.org/officeDocument/2006/relationships/image" Target="../media/image38.png"/><Relationship Id="rId2" Type="http://schemas.openxmlformats.org/officeDocument/2006/relationships/tags" Target="../tags/tag64.xml"/><Relationship Id="rId1" Type="http://schemas.openxmlformats.org/officeDocument/2006/relationships/vmlDrawing" Target="../drawings/vmlDrawing30.vml"/><Relationship Id="rId6" Type="http://schemas.openxmlformats.org/officeDocument/2006/relationships/oleObject" Target="../embeddings/oleObject30.bin"/><Relationship Id="rId11" Type="http://schemas.openxmlformats.org/officeDocument/2006/relationships/image" Target="../media/image37.png"/><Relationship Id="rId5" Type="http://schemas.openxmlformats.org/officeDocument/2006/relationships/notesSlide" Target="../notesSlides/notesSlide26.xml"/><Relationship Id="rId10" Type="http://schemas.openxmlformats.org/officeDocument/2006/relationships/image" Target="../media/image36.png"/><Relationship Id="rId4" Type="http://schemas.openxmlformats.org/officeDocument/2006/relationships/slideLayout" Target="../slideLayouts/slideLayout2.xml"/><Relationship Id="rId9" Type="http://schemas.openxmlformats.org/officeDocument/2006/relationships/image" Target="../media/image18.svg"/><Relationship Id="rId14" Type="http://schemas.openxmlformats.org/officeDocument/2006/relationships/image" Target="../media/image21.png"/></Relationships>
</file>

<file path=ppt/slides/_rels/slide3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tags" Target="../tags/tag67.xml"/><Relationship Id="rId7" Type="http://schemas.openxmlformats.org/officeDocument/2006/relationships/image" Target="../media/image5.emf"/><Relationship Id="rId2" Type="http://schemas.openxmlformats.org/officeDocument/2006/relationships/tags" Target="../tags/tag66.xml"/><Relationship Id="rId1" Type="http://schemas.openxmlformats.org/officeDocument/2006/relationships/vmlDrawing" Target="../drawings/vmlDrawing31.vml"/><Relationship Id="rId6" Type="http://schemas.openxmlformats.org/officeDocument/2006/relationships/oleObject" Target="../embeddings/oleObject31.bin"/><Relationship Id="rId5" Type="http://schemas.openxmlformats.org/officeDocument/2006/relationships/notesSlide" Target="../notesSlides/notesSlide27.xml"/><Relationship Id="rId4"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tags" Target="../tags/tag69.xml"/><Relationship Id="rId7" Type="http://schemas.openxmlformats.org/officeDocument/2006/relationships/image" Target="../media/image5.emf"/><Relationship Id="rId2" Type="http://schemas.openxmlformats.org/officeDocument/2006/relationships/tags" Target="../tags/tag68.xml"/><Relationship Id="rId1" Type="http://schemas.openxmlformats.org/officeDocument/2006/relationships/vmlDrawing" Target="../drawings/vmlDrawing32.vml"/><Relationship Id="rId6" Type="http://schemas.openxmlformats.org/officeDocument/2006/relationships/oleObject" Target="../embeddings/oleObject32.bin"/><Relationship Id="rId5" Type="http://schemas.openxmlformats.org/officeDocument/2006/relationships/notesSlide" Target="../notesSlides/notesSlide28.xml"/><Relationship Id="rId4"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tags" Target="../tags/tag71.xml"/><Relationship Id="rId7" Type="http://schemas.openxmlformats.org/officeDocument/2006/relationships/image" Target="../media/image5.emf"/><Relationship Id="rId2" Type="http://schemas.openxmlformats.org/officeDocument/2006/relationships/tags" Target="../tags/tag70.xml"/><Relationship Id="rId1" Type="http://schemas.openxmlformats.org/officeDocument/2006/relationships/vmlDrawing" Target="../drawings/vmlDrawing33.vml"/><Relationship Id="rId6" Type="http://schemas.openxmlformats.org/officeDocument/2006/relationships/oleObject" Target="../embeddings/oleObject33.bin"/><Relationship Id="rId5" Type="http://schemas.openxmlformats.org/officeDocument/2006/relationships/notesSlide" Target="../notesSlides/notesSlide29.xml"/><Relationship Id="rId4"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vmlDrawing" Target="../drawings/vmlDrawing34.vml"/><Relationship Id="rId6" Type="http://schemas.openxmlformats.org/officeDocument/2006/relationships/image" Target="../media/image5.emf"/><Relationship Id="rId5" Type="http://schemas.openxmlformats.org/officeDocument/2006/relationships/oleObject" Target="../embeddings/oleObject34.bin"/><Relationship Id="rId4"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vmlDrawing" Target="../drawings/vmlDrawing35.vml"/><Relationship Id="rId6" Type="http://schemas.openxmlformats.org/officeDocument/2006/relationships/image" Target="../media/image5.emf"/><Relationship Id="rId5" Type="http://schemas.openxmlformats.org/officeDocument/2006/relationships/oleObject" Target="../embeddings/oleObject35.bin"/><Relationship Id="rId4"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s://www.qcamap.org/" TargetMode="External"/><Relationship Id="rId3" Type="http://schemas.openxmlformats.org/officeDocument/2006/relationships/tags" Target="../tags/tag77.xml"/><Relationship Id="rId7" Type="http://schemas.openxmlformats.org/officeDocument/2006/relationships/image" Target="../media/image40.png"/><Relationship Id="rId2" Type="http://schemas.openxmlformats.org/officeDocument/2006/relationships/tags" Target="../tags/tag76.xml"/><Relationship Id="rId1" Type="http://schemas.openxmlformats.org/officeDocument/2006/relationships/vmlDrawing" Target="../drawings/vmlDrawing36.vml"/><Relationship Id="rId6" Type="http://schemas.openxmlformats.org/officeDocument/2006/relationships/image" Target="../media/image5.emf"/><Relationship Id="rId5" Type="http://schemas.openxmlformats.org/officeDocument/2006/relationships/oleObject" Target="../embeddings/oleObject36.bin"/><Relationship Id="rId4"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tags" Target="../tags/tag79.xml"/><Relationship Id="rId7" Type="http://schemas.openxmlformats.org/officeDocument/2006/relationships/image" Target="../media/image5.emf"/><Relationship Id="rId2" Type="http://schemas.openxmlformats.org/officeDocument/2006/relationships/tags" Target="../tags/tag78.xml"/><Relationship Id="rId1" Type="http://schemas.openxmlformats.org/officeDocument/2006/relationships/vmlDrawing" Target="../drawings/vmlDrawing37.vml"/><Relationship Id="rId6" Type="http://schemas.openxmlformats.org/officeDocument/2006/relationships/oleObject" Target="../embeddings/oleObject37.bin"/><Relationship Id="rId5" Type="http://schemas.openxmlformats.org/officeDocument/2006/relationships/notesSlide" Target="../notesSlides/notesSlide30.xml"/><Relationship Id="rId4"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tags" Target="../tags/tag81.xml"/><Relationship Id="rId7" Type="http://schemas.openxmlformats.org/officeDocument/2006/relationships/image" Target="../media/image5.emf"/><Relationship Id="rId2" Type="http://schemas.openxmlformats.org/officeDocument/2006/relationships/tags" Target="../tags/tag80.xml"/><Relationship Id="rId1" Type="http://schemas.openxmlformats.org/officeDocument/2006/relationships/vmlDrawing" Target="../drawings/vmlDrawing38.vml"/><Relationship Id="rId6" Type="http://schemas.openxmlformats.org/officeDocument/2006/relationships/oleObject" Target="../embeddings/oleObject38.bin"/><Relationship Id="rId5" Type="http://schemas.openxmlformats.org/officeDocument/2006/relationships/notesSlide" Target="../notesSlides/notesSlide31.xml"/><Relationship Id="rId4"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tags" Target="../tags/tag83.xml"/><Relationship Id="rId7" Type="http://schemas.openxmlformats.org/officeDocument/2006/relationships/image" Target="../media/image5.emf"/><Relationship Id="rId2" Type="http://schemas.openxmlformats.org/officeDocument/2006/relationships/tags" Target="../tags/tag82.xml"/><Relationship Id="rId1" Type="http://schemas.openxmlformats.org/officeDocument/2006/relationships/vmlDrawing" Target="../drawings/vmlDrawing39.vml"/><Relationship Id="rId6" Type="http://schemas.openxmlformats.org/officeDocument/2006/relationships/oleObject" Target="../embeddings/oleObject39.bin"/><Relationship Id="rId5" Type="http://schemas.openxmlformats.org/officeDocument/2006/relationships/notesSlide" Target="../notesSlides/notesSlide32.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5.emf"/><Relationship Id="rId2" Type="http://schemas.openxmlformats.org/officeDocument/2006/relationships/tags" Target="../tags/tag7.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tags" Target="../tags/tag85.xml"/><Relationship Id="rId7" Type="http://schemas.openxmlformats.org/officeDocument/2006/relationships/image" Target="../media/image5.emf"/><Relationship Id="rId2" Type="http://schemas.openxmlformats.org/officeDocument/2006/relationships/tags" Target="../tags/tag84.xml"/><Relationship Id="rId1" Type="http://schemas.openxmlformats.org/officeDocument/2006/relationships/vmlDrawing" Target="../drawings/vmlDrawing40.vml"/><Relationship Id="rId6" Type="http://schemas.openxmlformats.org/officeDocument/2006/relationships/oleObject" Target="../embeddings/oleObject40.bin"/><Relationship Id="rId5" Type="http://schemas.openxmlformats.org/officeDocument/2006/relationships/notesSlide" Target="../notesSlides/notesSlide33.xml"/><Relationship Id="rId4"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tags" Target="../tags/tag87.xml"/><Relationship Id="rId7" Type="http://schemas.openxmlformats.org/officeDocument/2006/relationships/image" Target="../media/image5.emf"/><Relationship Id="rId2" Type="http://schemas.openxmlformats.org/officeDocument/2006/relationships/tags" Target="../tags/tag86.xml"/><Relationship Id="rId1" Type="http://schemas.openxmlformats.org/officeDocument/2006/relationships/vmlDrawing" Target="../drawings/vmlDrawing41.vml"/><Relationship Id="rId6" Type="http://schemas.openxmlformats.org/officeDocument/2006/relationships/oleObject" Target="../embeddings/oleObject41.bin"/><Relationship Id="rId5" Type="http://schemas.openxmlformats.org/officeDocument/2006/relationships/notesSlide" Target="../notesSlides/notesSlide34.xml"/><Relationship Id="rId4"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tags" Target="../tags/tag89.xml"/><Relationship Id="rId7" Type="http://schemas.openxmlformats.org/officeDocument/2006/relationships/image" Target="../media/image5.emf"/><Relationship Id="rId2" Type="http://schemas.openxmlformats.org/officeDocument/2006/relationships/tags" Target="../tags/tag88.xml"/><Relationship Id="rId1" Type="http://schemas.openxmlformats.org/officeDocument/2006/relationships/vmlDrawing" Target="../drawings/vmlDrawing42.vml"/><Relationship Id="rId6" Type="http://schemas.openxmlformats.org/officeDocument/2006/relationships/oleObject" Target="../embeddings/oleObject42.bin"/><Relationship Id="rId5" Type="http://schemas.openxmlformats.org/officeDocument/2006/relationships/notesSlide" Target="../notesSlides/notesSlide35.xml"/><Relationship Id="rId4"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tags" Target="../tags/tag91.xml"/><Relationship Id="rId7" Type="http://schemas.openxmlformats.org/officeDocument/2006/relationships/image" Target="../media/image5.emf"/><Relationship Id="rId2" Type="http://schemas.openxmlformats.org/officeDocument/2006/relationships/tags" Target="../tags/tag90.xml"/><Relationship Id="rId1" Type="http://schemas.openxmlformats.org/officeDocument/2006/relationships/vmlDrawing" Target="../drawings/vmlDrawing43.vml"/><Relationship Id="rId6" Type="http://schemas.openxmlformats.org/officeDocument/2006/relationships/oleObject" Target="../embeddings/oleObject43.bin"/><Relationship Id="rId5" Type="http://schemas.openxmlformats.org/officeDocument/2006/relationships/notesSlide" Target="../notesSlides/notesSlide36.xml"/><Relationship Id="rId10" Type="http://schemas.openxmlformats.org/officeDocument/2006/relationships/image" Target="../media/image43.png"/><Relationship Id="rId4" Type="http://schemas.openxmlformats.org/officeDocument/2006/relationships/slideLayout" Target="../slideLayouts/slideLayout2.xml"/><Relationship Id="rId9" Type="http://schemas.openxmlformats.org/officeDocument/2006/relationships/image" Target="../media/image45.png"/></Relationships>
</file>

<file path=ppt/slides/_rels/slide44.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tags" Target="../tags/tag93.xml"/><Relationship Id="rId7" Type="http://schemas.openxmlformats.org/officeDocument/2006/relationships/image" Target="../media/image5.emf"/><Relationship Id="rId2" Type="http://schemas.openxmlformats.org/officeDocument/2006/relationships/tags" Target="../tags/tag92.xml"/><Relationship Id="rId1" Type="http://schemas.openxmlformats.org/officeDocument/2006/relationships/vmlDrawing" Target="../drawings/vmlDrawing44.vml"/><Relationship Id="rId6" Type="http://schemas.openxmlformats.org/officeDocument/2006/relationships/oleObject" Target="../embeddings/oleObject44.bin"/><Relationship Id="rId5" Type="http://schemas.openxmlformats.org/officeDocument/2006/relationships/notesSlide" Target="../notesSlides/notesSlide37.xml"/><Relationship Id="rId4"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tags" Target="../tags/tag95.xml"/><Relationship Id="rId7" Type="http://schemas.openxmlformats.org/officeDocument/2006/relationships/image" Target="../media/image5.emf"/><Relationship Id="rId2" Type="http://schemas.openxmlformats.org/officeDocument/2006/relationships/tags" Target="../tags/tag94.xml"/><Relationship Id="rId1" Type="http://schemas.openxmlformats.org/officeDocument/2006/relationships/vmlDrawing" Target="../drawings/vmlDrawing45.vml"/><Relationship Id="rId6" Type="http://schemas.openxmlformats.org/officeDocument/2006/relationships/oleObject" Target="../embeddings/oleObject45.bin"/><Relationship Id="rId5" Type="http://schemas.openxmlformats.org/officeDocument/2006/relationships/notesSlide" Target="../notesSlides/notesSlide38.xml"/><Relationship Id="rId4"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vmlDrawing" Target="../drawings/vmlDrawing46.vml"/><Relationship Id="rId6" Type="http://schemas.openxmlformats.org/officeDocument/2006/relationships/image" Target="../media/image5.emf"/><Relationship Id="rId5" Type="http://schemas.openxmlformats.org/officeDocument/2006/relationships/oleObject" Target="../embeddings/oleObject46.bin"/><Relationship Id="rId4"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tags" Target="../tags/tag99.xml"/><Relationship Id="rId7" Type="http://schemas.openxmlformats.org/officeDocument/2006/relationships/image" Target="../media/image24.png"/><Relationship Id="rId2" Type="http://schemas.openxmlformats.org/officeDocument/2006/relationships/tags" Target="../tags/tag98.xml"/><Relationship Id="rId1" Type="http://schemas.openxmlformats.org/officeDocument/2006/relationships/vmlDrawing" Target="../drawings/vmlDrawing47.vml"/><Relationship Id="rId6" Type="http://schemas.openxmlformats.org/officeDocument/2006/relationships/image" Target="../media/image5.emf"/><Relationship Id="rId5" Type="http://schemas.openxmlformats.org/officeDocument/2006/relationships/oleObject" Target="../embeddings/oleObject47.bin"/><Relationship Id="rId4"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vmlDrawing" Target="../drawings/vmlDrawing48.vml"/><Relationship Id="rId6" Type="http://schemas.openxmlformats.org/officeDocument/2006/relationships/image" Target="../media/image5.emf"/><Relationship Id="rId5" Type="http://schemas.openxmlformats.org/officeDocument/2006/relationships/oleObject" Target="../embeddings/oleObject48.bin"/><Relationship Id="rId4"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tags" Target="../tags/tag103.xml"/><Relationship Id="rId7" Type="http://schemas.openxmlformats.org/officeDocument/2006/relationships/chart" Target="../charts/chart4.xml"/><Relationship Id="rId2" Type="http://schemas.openxmlformats.org/officeDocument/2006/relationships/tags" Target="../tags/tag102.xml"/><Relationship Id="rId1" Type="http://schemas.openxmlformats.org/officeDocument/2006/relationships/vmlDrawing" Target="../drawings/vmlDrawing49.vml"/><Relationship Id="rId6" Type="http://schemas.openxmlformats.org/officeDocument/2006/relationships/image" Target="../media/image5.emf"/><Relationship Id="rId5" Type="http://schemas.openxmlformats.org/officeDocument/2006/relationships/oleObject" Target="../embeddings/oleObject49.bin"/><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5.emf"/><Relationship Id="rId2" Type="http://schemas.openxmlformats.org/officeDocument/2006/relationships/tags" Target="../tags/tag9.xml"/><Relationship Id="rId1" Type="http://schemas.openxmlformats.org/officeDocument/2006/relationships/vmlDrawing" Target="../drawings/vmlDrawing5.vml"/><Relationship Id="rId6" Type="http://schemas.openxmlformats.org/officeDocument/2006/relationships/oleObject" Target="../embeddings/oleObject5.bin"/><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vmlDrawing" Target="../drawings/vmlDrawing50.vml"/><Relationship Id="rId6" Type="http://schemas.openxmlformats.org/officeDocument/2006/relationships/image" Target="../media/image5.emf"/><Relationship Id="rId5" Type="http://schemas.openxmlformats.org/officeDocument/2006/relationships/oleObject" Target="../embeddings/oleObject50.bin"/><Relationship Id="rId4"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107.xml"/><Relationship Id="rId7" Type="http://schemas.openxmlformats.org/officeDocument/2006/relationships/image" Target="../media/image5.emf"/><Relationship Id="rId2" Type="http://schemas.openxmlformats.org/officeDocument/2006/relationships/tags" Target="../tags/tag106.xml"/><Relationship Id="rId1" Type="http://schemas.openxmlformats.org/officeDocument/2006/relationships/vmlDrawing" Target="../drawings/vmlDrawing51.vml"/><Relationship Id="rId6" Type="http://schemas.openxmlformats.org/officeDocument/2006/relationships/oleObject" Target="../embeddings/oleObject51.bin"/><Relationship Id="rId5" Type="http://schemas.openxmlformats.org/officeDocument/2006/relationships/notesSlide" Target="../notesSlides/notesSlide39.xml"/><Relationship Id="rId4" Type="http://schemas.openxmlformats.org/officeDocument/2006/relationships/slideLayout" Target="../slideLayouts/slideLayout2.xml"/><Relationship Id="rId9" Type="http://schemas.openxmlformats.org/officeDocument/2006/relationships/image" Target="../media/image48.PNG"/></Relationships>
</file>

<file path=ppt/slides/_rels/slide5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109.xml"/><Relationship Id="rId7" Type="http://schemas.openxmlformats.org/officeDocument/2006/relationships/image" Target="../media/image5.emf"/><Relationship Id="rId2" Type="http://schemas.openxmlformats.org/officeDocument/2006/relationships/tags" Target="../tags/tag108.xml"/><Relationship Id="rId1" Type="http://schemas.openxmlformats.org/officeDocument/2006/relationships/vmlDrawing" Target="../drawings/vmlDrawing52.vml"/><Relationship Id="rId6" Type="http://schemas.openxmlformats.org/officeDocument/2006/relationships/oleObject" Target="../embeddings/oleObject52.bin"/><Relationship Id="rId5" Type="http://schemas.openxmlformats.org/officeDocument/2006/relationships/notesSlide" Target="../notesSlides/notesSlide40.xml"/><Relationship Id="rId4" Type="http://schemas.openxmlformats.org/officeDocument/2006/relationships/slideLayout" Target="../slideLayouts/slideLayout2.xml"/><Relationship Id="rId9" Type="http://schemas.openxmlformats.org/officeDocument/2006/relationships/image" Target="../media/image49.PNG"/></Relationships>
</file>

<file path=ppt/slides/_rels/slide5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111.xml"/><Relationship Id="rId7" Type="http://schemas.openxmlformats.org/officeDocument/2006/relationships/image" Target="../media/image5.emf"/><Relationship Id="rId2" Type="http://schemas.openxmlformats.org/officeDocument/2006/relationships/tags" Target="../tags/tag110.xml"/><Relationship Id="rId1" Type="http://schemas.openxmlformats.org/officeDocument/2006/relationships/vmlDrawing" Target="../drawings/vmlDrawing53.vml"/><Relationship Id="rId6" Type="http://schemas.openxmlformats.org/officeDocument/2006/relationships/oleObject" Target="../embeddings/oleObject53.bin"/><Relationship Id="rId5" Type="http://schemas.openxmlformats.org/officeDocument/2006/relationships/notesSlide" Target="../notesSlides/notesSlide41.xml"/><Relationship Id="rId4" Type="http://schemas.openxmlformats.org/officeDocument/2006/relationships/slideLayout" Target="../slideLayouts/slideLayout2.xml"/><Relationship Id="rId9" Type="http://schemas.openxmlformats.org/officeDocument/2006/relationships/image" Target="../media/image50.PNG"/></Relationships>
</file>

<file path=ppt/slides/_rels/slide54.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113.xml"/><Relationship Id="rId7" Type="http://schemas.openxmlformats.org/officeDocument/2006/relationships/image" Target="../media/image5.emf"/><Relationship Id="rId2" Type="http://schemas.openxmlformats.org/officeDocument/2006/relationships/tags" Target="../tags/tag112.xml"/><Relationship Id="rId1" Type="http://schemas.openxmlformats.org/officeDocument/2006/relationships/vmlDrawing" Target="../drawings/vmlDrawing54.vml"/><Relationship Id="rId6" Type="http://schemas.openxmlformats.org/officeDocument/2006/relationships/oleObject" Target="../embeddings/oleObject54.bin"/><Relationship Id="rId5" Type="http://schemas.openxmlformats.org/officeDocument/2006/relationships/notesSlide" Target="../notesSlides/notesSlide42.xml"/><Relationship Id="rId4" Type="http://schemas.openxmlformats.org/officeDocument/2006/relationships/slideLayout" Target="../slideLayouts/slideLayout2.xml"/><Relationship Id="rId9" Type="http://schemas.openxmlformats.org/officeDocument/2006/relationships/image" Target="../media/image51.PNG"/></Relationships>
</file>

<file path=ppt/slides/_rels/slide55.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115.xml"/><Relationship Id="rId7" Type="http://schemas.openxmlformats.org/officeDocument/2006/relationships/image" Target="../media/image5.emf"/><Relationship Id="rId2" Type="http://schemas.openxmlformats.org/officeDocument/2006/relationships/tags" Target="../tags/tag114.xml"/><Relationship Id="rId1" Type="http://schemas.openxmlformats.org/officeDocument/2006/relationships/vmlDrawing" Target="../drawings/vmlDrawing55.vml"/><Relationship Id="rId6" Type="http://schemas.openxmlformats.org/officeDocument/2006/relationships/oleObject" Target="../embeddings/oleObject55.bin"/><Relationship Id="rId5" Type="http://schemas.openxmlformats.org/officeDocument/2006/relationships/notesSlide" Target="../notesSlides/notesSlide43.xml"/><Relationship Id="rId4" Type="http://schemas.openxmlformats.org/officeDocument/2006/relationships/slideLayout" Target="../slideLayouts/slideLayout2.xml"/><Relationship Id="rId9" Type="http://schemas.openxmlformats.org/officeDocument/2006/relationships/image" Target="../media/image52.PNG"/></Relationships>
</file>

<file path=ppt/slides/_rels/slide56.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tags" Target="../tags/tag117.xml"/><Relationship Id="rId7" Type="http://schemas.openxmlformats.org/officeDocument/2006/relationships/image" Target="../media/image5.emf"/><Relationship Id="rId2" Type="http://schemas.openxmlformats.org/officeDocument/2006/relationships/tags" Target="../tags/tag116.xml"/><Relationship Id="rId1" Type="http://schemas.openxmlformats.org/officeDocument/2006/relationships/vmlDrawing" Target="../drawings/vmlDrawing56.vml"/><Relationship Id="rId6" Type="http://schemas.openxmlformats.org/officeDocument/2006/relationships/oleObject" Target="../embeddings/oleObject56.bin"/><Relationship Id="rId5" Type="http://schemas.openxmlformats.org/officeDocument/2006/relationships/notesSlide" Target="../notesSlides/notesSlide44.xml"/><Relationship Id="rId10" Type="http://schemas.openxmlformats.org/officeDocument/2006/relationships/image" Target="../media/image29.png"/><Relationship Id="rId4" Type="http://schemas.openxmlformats.org/officeDocument/2006/relationships/slideLayout" Target="../slideLayouts/slideLayout2.xml"/><Relationship Id="rId9" Type="http://schemas.openxmlformats.org/officeDocument/2006/relationships/image" Target="../media/image54.PNG"/></Relationships>
</file>

<file path=ppt/slides/_rels/slide5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119.xml"/><Relationship Id="rId7" Type="http://schemas.openxmlformats.org/officeDocument/2006/relationships/image" Target="../media/image5.emf"/><Relationship Id="rId2" Type="http://schemas.openxmlformats.org/officeDocument/2006/relationships/tags" Target="../tags/tag118.xml"/><Relationship Id="rId1" Type="http://schemas.openxmlformats.org/officeDocument/2006/relationships/vmlDrawing" Target="../drawings/vmlDrawing57.vml"/><Relationship Id="rId6" Type="http://schemas.openxmlformats.org/officeDocument/2006/relationships/oleObject" Target="../embeddings/oleObject57.bin"/><Relationship Id="rId5" Type="http://schemas.openxmlformats.org/officeDocument/2006/relationships/notesSlide" Target="../notesSlides/notesSlide45.xml"/><Relationship Id="rId4" Type="http://schemas.openxmlformats.org/officeDocument/2006/relationships/slideLayout" Target="../slideLayouts/slideLayout2.xml"/><Relationship Id="rId9" Type="http://schemas.openxmlformats.org/officeDocument/2006/relationships/image" Target="../media/image55.PNG"/></Relationships>
</file>

<file path=ppt/slides/_rels/slide58.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tags" Target="../tags/tag121.xml"/><Relationship Id="rId7" Type="http://schemas.openxmlformats.org/officeDocument/2006/relationships/image" Target="../media/image5.emf"/><Relationship Id="rId2" Type="http://schemas.openxmlformats.org/officeDocument/2006/relationships/tags" Target="../tags/tag120.xml"/><Relationship Id="rId1" Type="http://schemas.openxmlformats.org/officeDocument/2006/relationships/vmlDrawing" Target="../drawings/vmlDrawing58.vml"/><Relationship Id="rId6" Type="http://schemas.openxmlformats.org/officeDocument/2006/relationships/oleObject" Target="../embeddings/oleObject58.bin"/><Relationship Id="rId11" Type="http://schemas.openxmlformats.org/officeDocument/2006/relationships/image" Target="../media/image27.jpg"/><Relationship Id="rId5" Type="http://schemas.openxmlformats.org/officeDocument/2006/relationships/notesSlide" Target="../notesSlides/notesSlide46.xml"/><Relationship Id="rId10" Type="http://schemas.openxmlformats.org/officeDocument/2006/relationships/image" Target="../media/image57.PNG"/><Relationship Id="rId4" Type="http://schemas.openxmlformats.org/officeDocument/2006/relationships/slideLayout" Target="../slideLayouts/slideLayout2.xml"/><Relationship Id="rId9" Type="http://schemas.openxmlformats.org/officeDocument/2006/relationships/image" Target="../media/image31.PNG"/></Relationships>
</file>

<file path=ppt/slides/_rels/slide59.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tags" Target="../tags/tag123.xml"/><Relationship Id="rId7" Type="http://schemas.openxmlformats.org/officeDocument/2006/relationships/image" Target="../media/image5.emf"/><Relationship Id="rId2" Type="http://schemas.openxmlformats.org/officeDocument/2006/relationships/tags" Target="../tags/tag122.xml"/><Relationship Id="rId1" Type="http://schemas.openxmlformats.org/officeDocument/2006/relationships/vmlDrawing" Target="../drawings/vmlDrawing59.vml"/><Relationship Id="rId6" Type="http://schemas.openxmlformats.org/officeDocument/2006/relationships/oleObject" Target="../embeddings/oleObject59.bin"/><Relationship Id="rId5" Type="http://schemas.openxmlformats.org/officeDocument/2006/relationships/notesSlide" Target="../notesSlides/notesSlide47.xml"/><Relationship Id="rId4" Type="http://schemas.openxmlformats.org/officeDocument/2006/relationships/slideLayout" Target="../slideLayouts/slideLayout2.xml"/><Relationship Id="rId9" Type="http://schemas.openxmlformats.org/officeDocument/2006/relationships/image" Target="../media/image58.PNG"/></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12.xml"/><Relationship Id="rId7" Type="http://schemas.openxmlformats.org/officeDocument/2006/relationships/image" Target="../media/image5.emf"/><Relationship Id="rId12" Type="http://schemas.openxmlformats.org/officeDocument/2006/relationships/image" Target="../media/image10.png"/><Relationship Id="rId2" Type="http://schemas.openxmlformats.org/officeDocument/2006/relationships/tags" Target="../tags/tag11.xml"/><Relationship Id="rId1" Type="http://schemas.openxmlformats.org/officeDocument/2006/relationships/vmlDrawing" Target="../drawings/vmlDrawing6.vml"/><Relationship Id="rId6" Type="http://schemas.openxmlformats.org/officeDocument/2006/relationships/oleObject" Target="../embeddings/oleObject6.bin"/><Relationship Id="rId11" Type="http://schemas.openxmlformats.org/officeDocument/2006/relationships/image" Target="../media/image9.png"/><Relationship Id="rId5" Type="http://schemas.openxmlformats.org/officeDocument/2006/relationships/notesSlide" Target="../notesSlides/notesSlide4.xml"/><Relationship Id="rId10" Type="http://schemas.openxmlformats.org/officeDocument/2006/relationships/image" Target="../media/image8.png"/><Relationship Id="rId4" Type="http://schemas.openxmlformats.org/officeDocument/2006/relationships/slideLayout" Target="../slideLayouts/slideLayout2.xml"/><Relationship Id="rId9" Type="http://schemas.openxmlformats.org/officeDocument/2006/relationships/image" Target="../media/image7.png"/></Relationships>
</file>

<file path=ppt/slides/_rels/slide60.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tags" Target="../tags/tag125.xml"/><Relationship Id="rId7" Type="http://schemas.openxmlformats.org/officeDocument/2006/relationships/image" Target="../media/image5.emf"/><Relationship Id="rId2" Type="http://schemas.openxmlformats.org/officeDocument/2006/relationships/tags" Target="../tags/tag124.xml"/><Relationship Id="rId1" Type="http://schemas.openxmlformats.org/officeDocument/2006/relationships/vmlDrawing" Target="../drawings/vmlDrawing60.vml"/><Relationship Id="rId6" Type="http://schemas.openxmlformats.org/officeDocument/2006/relationships/oleObject" Target="../embeddings/oleObject60.bin"/><Relationship Id="rId5" Type="http://schemas.openxmlformats.org/officeDocument/2006/relationships/notesSlide" Target="../notesSlides/notesSlide48.xml"/><Relationship Id="rId4" Type="http://schemas.openxmlformats.org/officeDocument/2006/relationships/slideLayout" Target="../slideLayouts/slideLayout2.xml"/><Relationship Id="rId9" Type="http://schemas.openxmlformats.org/officeDocument/2006/relationships/image" Target="../media/image59.PNG"/></Relationships>
</file>

<file path=ppt/slides/_rels/slide61.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tags" Target="../tags/tag127.xml"/><Relationship Id="rId7" Type="http://schemas.openxmlformats.org/officeDocument/2006/relationships/image" Target="../media/image5.emf"/><Relationship Id="rId2" Type="http://schemas.openxmlformats.org/officeDocument/2006/relationships/tags" Target="../tags/tag126.xml"/><Relationship Id="rId1" Type="http://schemas.openxmlformats.org/officeDocument/2006/relationships/vmlDrawing" Target="../drawings/vmlDrawing61.vml"/><Relationship Id="rId6" Type="http://schemas.openxmlformats.org/officeDocument/2006/relationships/oleObject" Target="../embeddings/oleObject61.bin"/><Relationship Id="rId5" Type="http://schemas.openxmlformats.org/officeDocument/2006/relationships/notesSlide" Target="../notesSlides/notesSlide49.xml"/><Relationship Id="rId4" Type="http://schemas.openxmlformats.org/officeDocument/2006/relationships/slideLayout" Target="../slideLayouts/slideLayout2.xml"/><Relationship Id="rId9" Type="http://schemas.openxmlformats.org/officeDocument/2006/relationships/image" Target="../media/image60.PNG"/></Relationships>
</file>

<file path=ppt/slides/_rels/slide62.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tags" Target="../tags/tag129.xml"/><Relationship Id="rId7" Type="http://schemas.openxmlformats.org/officeDocument/2006/relationships/image" Target="../media/image5.emf"/><Relationship Id="rId2" Type="http://schemas.openxmlformats.org/officeDocument/2006/relationships/tags" Target="../tags/tag128.xml"/><Relationship Id="rId1" Type="http://schemas.openxmlformats.org/officeDocument/2006/relationships/vmlDrawing" Target="../drawings/vmlDrawing62.vml"/><Relationship Id="rId6" Type="http://schemas.openxmlformats.org/officeDocument/2006/relationships/oleObject" Target="../embeddings/oleObject62.bin"/><Relationship Id="rId5" Type="http://schemas.openxmlformats.org/officeDocument/2006/relationships/notesSlide" Target="../notesSlides/notesSlide50.xml"/><Relationship Id="rId4" Type="http://schemas.openxmlformats.org/officeDocument/2006/relationships/slideLayout" Target="../slideLayouts/slideLayout2.xml"/><Relationship Id="rId9" Type="http://schemas.openxmlformats.org/officeDocument/2006/relationships/image" Target="../media/image61.PNG"/></Relationships>
</file>

<file path=ppt/slides/_rels/slide63.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tags" Target="../tags/tag131.xml"/><Relationship Id="rId7" Type="http://schemas.openxmlformats.org/officeDocument/2006/relationships/image" Target="../media/image5.emf"/><Relationship Id="rId2" Type="http://schemas.openxmlformats.org/officeDocument/2006/relationships/tags" Target="../tags/tag130.xml"/><Relationship Id="rId1" Type="http://schemas.openxmlformats.org/officeDocument/2006/relationships/vmlDrawing" Target="../drawings/vmlDrawing63.vml"/><Relationship Id="rId6" Type="http://schemas.openxmlformats.org/officeDocument/2006/relationships/oleObject" Target="../embeddings/oleObject63.bin"/><Relationship Id="rId5" Type="http://schemas.openxmlformats.org/officeDocument/2006/relationships/notesSlide" Target="../notesSlides/notesSlide51.xml"/><Relationship Id="rId4" Type="http://schemas.openxmlformats.org/officeDocument/2006/relationships/slideLayout" Target="../slideLayouts/slideLayout2.xml"/><Relationship Id="rId9" Type="http://schemas.openxmlformats.org/officeDocument/2006/relationships/image" Target="../media/image62.PNG"/></Relationships>
</file>

<file path=ppt/slides/_rels/slide64.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tags" Target="../tags/tag133.xml"/><Relationship Id="rId7" Type="http://schemas.openxmlformats.org/officeDocument/2006/relationships/image" Target="../media/image5.emf"/><Relationship Id="rId2" Type="http://schemas.openxmlformats.org/officeDocument/2006/relationships/tags" Target="../tags/tag132.xml"/><Relationship Id="rId1" Type="http://schemas.openxmlformats.org/officeDocument/2006/relationships/vmlDrawing" Target="../drawings/vmlDrawing64.vml"/><Relationship Id="rId6" Type="http://schemas.openxmlformats.org/officeDocument/2006/relationships/oleObject" Target="../embeddings/oleObject64.bin"/><Relationship Id="rId5" Type="http://schemas.openxmlformats.org/officeDocument/2006/relationships/notesSlide" Target="../notesSlides/notesSlide52.xml"/><Relationship Id="rId4" Type="http://schemas.openxmlformats.org/officeDocument/2006/relationships/slideLayout" Target="../slideLayouts/slideLayout2.xml"/><Relationship Id="rId9" Type="http://schemas.openxmlformats.org/officeDocument/2006/relationships/image" Target="../media/image27.jpg"/></Relationships>
</file>

<file path=ppt/slides/_rels/slide65.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tags" Target="../tags/tag135.xml"/><Relationship Id="rId7" Type="http://schemas.openxmlformats.org/officeDocument/2006/relationships/image" Target="../media/image5.emf"/><Relationship Id="rId2" Type="http://schemas.openxmlformats.org/officeDocument/2006/relationships/tags" Target="../tags/tag134.xml"/><Relationship Id="rId1" Type="http://schemas.openxmlformats.org/officeDocument/2006/relationships/vmlDrawing" Target="../drawings/vmlDrawing65.vml"/><Relationship Id="rId6" Type="http://schemas.openxmlformats.org/officeDocument/2006/relationships/oleObject" Target="../embeddings/oleObject65.bin"/><Relationship Id="rId5" Type="http://schemas.openxmlformats.org/officeDocument/2006/relationships/notesSlide" Target="../notesSlides/notesSlide53.xml"/><Relationship Id="rId4" Type="http://schemas.openxmlformats.org/officeDocument/2006/relationships/slideLayout" Target="../slideLayouts/slideLayout2.xml"/><Relationship Id="rId9" Type="http://schemas.openxmlformats.org/officeDocument/2006/relationships/image" Target="../media/image64.PNG"/></Relationships>
</file>

<file path=ppt/slides/_rels/slide66.xml.rels><?xml version="1.0" encoding="UTF-8" standalone="yes"?>
<Relationships xmlns="http://schemas.openxmlformats.org/package/2006/relationships"><Relationship Id="rId13" Type="http://schemas.openxmlformats.org/officeDocument/2006/relationships/tags" Target="../tags/tag147.xml"/><Relationship Id="rId18" Type="http://schemas.openxmlformats.org/officeDocument/2006/relationships/tags" Target="../tags/tag152.xml"/><Relationship Id="rId26" Type="http://schemas.openxmlformats.org/officeDocument/2006/relationships/tags" Target="../tags/tag160.xml"/><Relationship Id="rId39" Type="http://schemas.openxmlformats.org/officeDocument/2006/relationships/tags" Target="../tags/tag173.xml"/><Relationship Id="rId21" Type="http://schemas.openxmlformats.org/officeDocument/2006/relationships/tags" Target="../tags/tag155.xml"/><Relationship Id="rId34" Type="http://schemas.openxmlformats.org/officeDocument/2006/relationships/tags" Target="../tags/tag168.xml"/><Relationship Id="rId42" Type="http://schemas.openxmlformats.org/officeDocument/2006/relationships/tags" Target="../tags/tag176.xml"/><Relationship Id="rId47" Type="http://schemas.openxmlformats.org/officeDocument/2006/relationships/image" Target="../media/image5.emf"/><Relationship Id="rId7" Type="http://schemas.openxmlformats.org/officeDocument/2006/relationships/tags" Target="../tags/tag141.xml"/><Relationship Id="rId2" Type="http://schemas.openxmlformats.org/officeDocument/2006/relationships/tags" Target="../tags/tag136.xml"/><Relationship Id="rId16" Type="http://schemas.openxmlformats.org/officeDocument/2006/relationships/tags" Target="../tags/tag150.xml"/><Relationship Id="rId29" Type="http://schemas.openxmlformats.org/officeDocument/2006/relationships/tags" Target="../tags/tag163.xml"/><Relationship Id="rId1" Type="http://schemas.openxmlformats.org/officeDocument/2006/relationships/vmlDrawing" Target="../drawings/vmlDrawing66.vml"/><Relationship Id="rId6" Type="http://schemas.openxmlformats.org/officeDocument/2006/relationships/tags" Target="../tags/tag140.xml"/><Relationship Id="rId11" Type="http://schemas.openxmlformats.org/officeDocument/2006/relationships/tags" Target="../tags/tag145.xml"/><Relationship Id="rId24" Type="http://schemas.openxmlformats.org/officeDocument/2006/relationships/tags" Target="../tags/tag158.xml"/><Relationship Id="rId32" Type="http://schemas.openxmlformats.org/officeDocument/2006/relationships/tags" Target="../tags/tag166.xml"/><Relationship Id="rId37" Type="http://schemas.openxmlformats.org/officeDocument/2006/relationships/tags" Target="../tags/tag171.xml"/><Relationship Id="rId40" Type="http://schemas.openxmlformats.org/officeDocument/2006/relationships/tags" Target="../tags/tag174.xml"/><Relationship Id="rId45" Type="http://schemas.openxmlformats.org/officeDocument/2006/relationships/notesSlide" Target="../notesSlides/notesSlide54.xml"/><Relationship Id="rId5" Type="http://schemas.openxmlformats.org/officeDocument/2006/relationships/tags" Target="../tags/tag139.xml"/><Relationship Id="rId15" Type="http://schemas.openxmlformats.org/officeDocument/2006/relationships/tags" Target="../tags/tag149.xml"/><Relationship Id="rId23" Type="http://schemas.openxmlformats.org/officeDocument/2006/relationships/tags" Target="../tags/tag157.xml"/><Relationship Id="rId28" Type="http://schemas.openxmlformats.org/officeDocument/2006/relationships/tags" Target="../tags/tag162.xml"/><Relationship Id="rId36" Type="http://schemas.openxmlformats.org/officeDocument/2006/relationships/tags" Target="../tags/tag170.xml"/><Relationship Id="rId10" Type="http://schemas.openxmlformats.org/officeDocument/2006/relationships/tags" Target="../tags/tag144.xml"/><Relationship Id="rId19" Type="http://schemas.openxmlformats.org/officeDocument/2006/relationships/tags" Target="../tags/tag153.xml"/><Relationship Id="rId31" Type="http://schemas.openxmlformats.org/officeDocument/2006/relationships/tags" Target="../tags/tag165.xml"/><Relationship Id="rId44" Type="http://schemas.openxmlformats.org/officeDocument/2006/relationships/slideLayout" Target="../slideLayouts/slideLayout2.xml"/><Relationship Id="rId4" Type="http://schemas.openxmlformats.org/officeDocument/2006/relationships/tags" Target="../tags/tag138.xml"/><Relationship Id="rId9" Type="http://schemas.openxmlformats.org/officeDocument/2006/relationships/tags" Target="../tags/tag143.xml"/><Relationship Id="rId14" Type="http://schemas.openxmlformats.org/officeDocument/2006/relationships/tags" Target="../tags/tag148.xml"/><Relationship Id="rId22" Type="http://schemas.openxmlformats.org/officeDocument/2006/relationships/tags" Target="../tags/tag156.xml"/><Relationship Id="rId27" Type="http://schemas.openxmlformats.org/officeDocument/2006/relationships/tags" Target="../tags/tag161.xml"/><Relationship Id="rId30" Type="http://schemas.openxmlformats.org/officeDocument/2006/relationships/tags" Target="../tags/tag164.xml"/><Relationship Id="rId35" Type="http://schemas.openxmlformats.org/officeDocument/2006/relationships/tags" Target="../tags/tag169.xml"/><Relationship Id="rId43" Type="http://schemas.openxmlformats.org/officeDocument/2006/relationships/tags" Target="../tags/tag177.xml"/><Relationship Id="rId8" Type="http://schemas.openxmlformats.org/officeDocument/2006/relationships/tags" Target="../tags/tag142.xml"/><Relationship Id="rId3" Type="http://schemas.openxmlformats.org/officeDocument/2006/relationships/tags" Target="../tags/tag137.xml"/><Relationship Id="rId12" Type="http://schemas.openxmlformats.org/officeDocument/2006/relationships/tags" Target="../tags/tag146.xml"/><Relationship Id="rId17" Type="http://schemas.openxmlformats.org/officeDocument/2006/relationships/tags" Target="../tags/tag151.xml"/><Relationship Id="rId25" Type="http://schemas.openxmlformats.org/officeDocument/2006/relationships/tags" Target="../tags/tag159.xml"/><Relationship Id="rId33" Type="http://schemas.openxmlformats.org/officeDocument/2006/relationships/tags" Target="../tags/tag167.xml"/><Relationship Id="rId38" Type="http://schemas.openxmlformats.org/officeDocument/2006/relationships/tags" Target="../tags/tag172.xml"/><Relationship Id="rId46" Type="http://schemas.openxmlformats.org/officeDocument/2006/relationships/oleObject" Target="../embeddings/oleObject66.bin"/><Relationship Id="rId20" Type="http://schemas.openxmlformats.org/officeDocument/2006/relationships/tags" Target="../tags/tag154.xml"/><Relationship Id="rId41" Type="http://schemas.openxmlformats.org/officeDocument/2006/relationships/tags" Target="../tags/tag175.xml"/></Relationships>
</file>

<file path=ppt/slides/_rels/slide7.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5.emf"/><Relationship Id="rId2" Type="http://schemas.openxmlformats.org/officeDocument/2006/relationships/tags" Target="../tags/tag13.xml"/><Relationship Id="rId1" Type="http://schemas.openxmlformats.org/officeDocument/2006/relationships/vmlDrawing" Target="../drawings/vmlDrawing7.vml"/><Relationship Id="rId6" Type="http://schemas.openxmlformats.org/officeDocument/2006/relationships/oleObject" Target="../embeddings/oleObject7.bin"/><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16.xml"/><Relationship Id="rId7" Type="http://schemas.openxmlformats.org/officeDocument/2006/relationships/image" Target="../media/image5.emf"/><Relationship Id="rId2" Type="http://schemas.openxmlformats.org/officeDocument/2006/relationships/tags" Target="../tags/tag15.xml"/><Relationship Id="rId1" Type="http://schemas.openxmlformats.org/officeDocument/2006/relationships/vmlDrawing" Target="../drawings/vmlDrawing8.vml"/><Relationship Id="rId6" Type="http://schemas.openxmlformats.org/officeDocument/2006/relationships/oleObject" Target="../embeddings/oleObject8.bin"/><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5.emf"/><Relationship Id="rId2" Type="http://schemas.openxmlformats.org/officeDocument/2006/relationships/tags" Target="../tags/tag17.xml"/><Relationship Id="rId1" Type="http://schemas.openxmlformats.org/officeDocument/2006/relationships/vmlDrawing" Target="../drawings/vmlDrawing9.vml"/><Relationship Id="rId6" Type="http://schemas.openxmlformats.org/officeDocument/2006/relationships/oleObject" Target="../embeddings/oleObject9.bin"/><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44DFD5B7-2955-4430-A023-2465A5172750}"/>
              </a:ext>
            </a:extLst>
          </p:cNvPr>
          <p:cNvGraphicFramePr>
            <a:graphicFrameLocks noChangeAspect="1"/>
          </p:cNvGraphicFramePr>
          <p:nvPr>
            <p:custDataLst>
              <p:tags r:id="rId2"/>
            </p:custDataLst>
            <p:extLst>
              <p:ext uri="{D42A27DB-BD31-4B8C-83A1-F6EECF244321}">
                <p14:modId xmlns:p14="http://schemas.microsoft.com/office/powerpoint/2010/main" val="10056303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7" name="think-cell Folie" r:id="rId5" imgW="395" imgH="396" progId="TCLayout.ActiveDocument.1">
                  <p:embed/>
                </p:oleObj>
              </mc:Choice>
              <mc:Fallback>
                <p:oleObj name="think-cell Folie" r:id="rId5" imgW="395" imgH="396" progId="TCLayout.ActiveDocument.1">
                  <p:embed/>
                  <p:pic>
                    <p:nvPicPr>
                      <p:cNvPr id="3" name="Objekt 2" hidden="1">
                        <a:extLst>
                          <a:ext uri="{FF2B5EF4-FFF2-40B4-BE49-F238E27FC236}">
                            <a16:creationId xmlns:a16="http://schemas.microsoft.com/office/drawing/2014/main" id="{44DFD5B7-2955-4430-A023-2465A517275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3254ABF8-602B-47B5-A406-E207B32FE1BB}"/>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ts val="3200"/>
              </a:lnSpc>
            </a:pPr>
            <a:endParaRPr lang="en-US" sz="3000" b="1" dirty="0">
              <a:latin typeface="Arial" panose="020B0604020202020204" pitchFamily="34" charset="0"/>
              <a:ea typeface="+mj-ea"/>
              <a:cs typeface="+mj-cs"/>
              <a:sym typeface="Arial" panose="020B0604020202020204" pitchFamily="34" charset="0"/>
            </a:endParaRPr>
          </a:p>
        </p:txBody>
      </p:sp>
      <p:sp>
        <p:nvSpPr>
          <p:cNvPr id="7" name="Content Placeholder 6"/>
          <p:cNvSpPr>
            <a:spLocks noGrp="1"/>
          </p:cNvSpPr>
          <p:nvPr>
            <p:ph idx="10"/>
          </p:nvPr>
        </p:nvSpPr>
        <p:spPr/>
        <p:txBody>
          <a:bodyPr/>
          <a:lstStyle/>
          <a:p>
            <a:r>
              <a:rPr lang="en-US" dirty="0"/>
              <a:t>Kevin Koch, Advisor: M.Sc. Manoj Mahabaleshwar, </a:t>
            </a:r>
            <a:r>
              <a:rPr lang="en-US" dirty="0" err="1"/>
              <a:t>Garching</a:t>
            </a:r>
            <a:r>
              <a:rPr lang="en-US" dirty="0"/>
              <a:t>, 28.05.2018</a:t>
            </a:r>
          </a:p>
        </p:txBody>
      </p:sp>
      <p:sp>
        <p:nvSpPr>
          <p:cNvPr id="6" name="Title 5"/>
          <p:cNvSpPr>
            <a:spLocks noGrp="1"/>
          </p:cNvSpPr>
          <p:nvPr>
            <p:ph type="title"/>
          </p:nvPr>
        </p:nvSpPr>
        <p:spPr>
          <a:xfrm>
            <a:off x="319090" y="2601458"/>
            <a:ext cx="8508999" cy="1594622"/>
          </a:xfrm>
        </p:spPr>
        <p:txBody>
          <a:bodyPr/>
          <a:lstStyle/>
          <a:p>
            <a:r>
              <a:rPr lang="en-US" dirty="0"/>
              <a:t>Design and Implementation of an Expert Recommendation System for Making Design Decisions</a:t>
            </a:r>
            <a:endParaRPr lang="en-US" noProof="0" dirty="0"/>
          </a:p>
        </p:txBody>
      </p:sp>
    </p:spTree>
    <p:extLst>
      <p:ext uri="{BB962C8B-B14F-4D97-AF65-F5344CB8AC3E}">
        <p14:creationId xmlns:p14="http://schemas.microsoft.com/office/powerpoint/2010/main" val="3959913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7939145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43"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3200" b="1" dirty="0">
              <a:latin typeface="Arial" panose="020B0604020202020204" pitchFamily="34" charset="0"/>
              <a:ea typeface="+mj-ea"/>
              <a:cs typeface="+mj-cs"/>
              <a:sym typeface="Arial" panose="020B0604020202020204" pitchFamily="34" charset="0"/>
            </a:endParaRPr>
          </a:p>
        </p:txBody>
      </p:sp>
      <p:sp>
        <p:nvSpPr>
          <p:cNvPr id="10" name="Title 1">
            <a:extLst>
              <a:ext uri="{FF2B5EF4-FFF2-40B4-BE49-F238E27FC236}">
                <a16:creationId xmlns:a16="http://schemas.microsoft.com/office/drawing/2014/main" id="{EB1FF2E3-0F45-4B80-ADB8-D710548C2B04}"/>
              </a:ext>
            </a:extLst>
          </p:cNvPr>
          <p:cNvSpPr txBox="1">
            <a:spLocks/>
          </p:cNvSpPr>
          <p:nvPr/>
        </p:nvSpPr>
        <p:spPr>
          <a:xfrm>
            <a:off x="319090" y="283135"/>
            <a:ext cx="7840171" cy="123110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l" rtl="0" eaLnBrk="1" fontAlgn="base" hangingPunct="1">
              <a:lnSpc>
                <a:spcPct val="100000"/>
              </a:lnSpc>
              <a:spcBef>
                <a:spcPct val="0"/>
              </a:spcBef>
              <a:spcAft>
                <a:spcPct val="0"/>
              </a:spcAft>
              <a:defRPr lang="de-DE" sz="2400" b="0" kern="1200" noProof="0" dirty="0">
                <a:solidFill>
                  <a:schemeClr val="tx2"/>
                </a:solidFill>
                <a:latin typeface="+mj-lt"/>
                <a:ea typeface="+mj-ea"/>
                <a:cs typeface="+mj-cs"/>
              </a:defRPr>
            </a:lvl1pPr>
            <a:lvl2pPr algn="l" rtl="0" eaLnBrk="1" fontAlgn="base" hangingPunct="1">
              <a:spcBef>
                <a:spcPct val="0"/>
              </a:spcBef>
              <a:spcAft>
                <a:spcPct val="0"/>
              </a:spcAft>
              <a:defRPr sz="2000" b="1">
                <a:solidFill>
                  <a:schemeClr val="tx2"/>
                </a:solidFill>
                <a:latin typeface="Arial" charset="0"/>
                <a:cs typeface="Arial" charset="0"/>
              </a:defRPr>
            </a:lvl2pPr>
            <a:lvl3pPr algn="l" rtl="0" eaLnBrk="1" fontAlgn="base" hangingPunct="1">
              <a:spcBef>
                <a:spcPct val="0"/>
              </a:spcBef>
              <a:spcAft>
                <a:spcPct val="0"/>
              </a:spcAft>
              <a:defRPr sz="2000" b="1">
                <a:solidFill>
                  <a:schemeClr val="tx2"/>
                </a:solidFill>
                <a:latin typeface="Arial" charset="0"/>
                <a:cs typeface="Arial" charset="0"/>
              </a:defRPr>
            </a:lvl3pPr>
            <a:lvl4pPr algn="l" rtl="0" eaLnBrk="1" fontAlgn="base" hangingPunct="1">
              <a:spcBef>
                <a:spcPct val="0"/>
              </a:spcBef>
              <a:spcAft>
                <a:spcPct val="0"/>
              </a:spcAft>
              <a:defRPr sz="2000" b="1">
                <a:solidFill>
                  <a:schemeClr val="tx2"/>
                </a:solidFill>
                <a:latin typeface="Arial" charset="0"/>
                <a:cs typeface="Arial" charset="0"/>
              </a:defRPr>
            </a:lvl4pPr>
            <a:lvl5pPr algn="l" rtl="0" eaLnBrk="1" fontAlgn="base" hangingPunct="1">
              <a:spcBef>
                <a:spcPct val="0"/>
              </a:spcBef>
              <a:spcAft>
                <a:spcPct val="0"/>
              </a:spcAft>
              <a:defRPr sz="2000" b="1">
                <a:solidFill>
                  <a:schemeClr val="tx2"/>
                </a:solidFill>
                <a:latin typeface="Arial" charset="0"/>
                <a:cs typeface="Arial" charset="0"/>
              </a:defRPr>
            </a:lvl5pPr>
            <a:lvl6pPr marL="457200" algn="l" rtl="0" eaLnBrk="1" fontAlgn="base" hangingPunct="1">
              <a:spcBef>
                <a:spcPct val="0"/>
              </a:spcBef>
              <a:spcAft>
                <a:spcPct val="0"/>
              </a:spcAft>
              <a:defRPr sz="2000" b="1">
                <a:solidFill>
                  <a:schemeClr val="tx2"/>
                </a:solidFill>
                <a:latin typeface="Arial" charset="0"/>
                <a:cs typeface="Arial" charset="0"/>
              </a:defRPr>
            </a:lvl6pPr>
            <a:lvl7pPr marL="914400" algn="l" rtl="0" eaLnBrk="1" fontAlgn="base" hangingPunct="1">
              <a:spcBef>
                <a:spcPct val="0"/>
              </a:spcBef>
              <a:spcAft>
                <a:spcPct val="0"/>
              </a:spcAft>
              <a:defRPr sz="2000" b="1">
                <a:solidFill>
                  <a:schemeClr val="tx2"/>
                </a:solidFill>
                <a:latin typeface="Arial" charset="0"/>
                <a:cs typeface="Arial" charset="0"/>
              </a:defRPr>
            </a:lvl7pPr>
            <a:lvl8pPr marL="1371600" algn="l" rtl="0" eaLnBrk="1" fontAlgn="base" hangingPunct="1">
              <a:spcBef>
                <a:spcPct val="0"/>
              </a:spcBef>
              <a:spcAft>
                <a:spcPct val="0"/>
              </a:spcAft>
              <a:defRPr sz="2000" b="1">
                <a:solidFill>
                  <a:schemeClr val="tx2"/>
                </a:solidFill>
                <a:latin typeface="Arial" charset="0"/>
                <a:cs typeface="Arial" charset="0"/>
              </a:defRPr>
            </a:lvl8pPr>
            <a:lvl9pPr marL="1828800" algn="l" rtl="0" eaLnBrk="1" fontAlgn="base" hangingPunct="1">
              <a:spcBef>
                <a:spcPct val="0"/>
              </a:spcBef>
              <a:spcAft>
                <a:spcPct val="0"/>
              </a:spcAft>
              <a:defRPr sz="2000" b="1">
                <a:solidFill>
                  <a:schemeClr val="tx2"/>
                </a:solidFill>
                <a:latin typeface="Arial" charset="0"/>
                <a:cs typeface="Arial" charset="0"/>
              </a:defRPr>
            </a:lvl9pPr>
          </a:lstStyle>
          <a:p>
            <a:r>
              <a:rPr lang="en-US" sz="3200" b="1" dirty="0"/>
              <a:t>4. Empirical Research</a:t>
            </a:r>
            <a:br>
              <a:rPr lang="en-US" sz="3200" b="1" dirty="0"/>
            </a:br>
            <a:r>
              <a:rPr lang="en-US" dirty="0"/>
              <a:t>R1: The system recommends suitable experts to design decisions</a:t>
            </a:r>
            <a:endParaRPr lang="en-US" sz="3200" dirty="0"/>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7" name="Rektangel 30">
            <a:extLst>
              <a:ext uri="{FF2B5EF4-FFF2-40B4-BE49-F238E27FC236}">
                <a16:creationId xmlns:a16="http://schemas.microsoft.com/office/drawing/2014/main" id="{735C6C45-115C-429B-96A8-1080D1D4B78F}"/>
              </a:ext>
            </a:extLst>
          </p:cNvPr>
          <p:cNvSpPr>
            <a:spLocks noChangeArrowheads="1"/>
          </p:cNvSpPr>
          <p:nvPr/>
        </p:nvSpPr>
        <p:spPr bwMode="auto">
          <a:xfrm>
            <a:off x="311151" y="5896050"/>
            <a:ext cx="8508999" cy="387189"/>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b="1" dirty="0">
                <a:solidFill>
                  <a:srgbClr val="FFFFFF"/>
                </a:solidFill>
                <a:latin typeface="Arial" pitchFamily="34" charset="0"/>
                <a:cs typeface="Arial" pitchFamily="34" charset="0"/>
              </a:rPr>
              <a:t>Most critical requirement</a:t>
            </a:r>
          </a:p>
        </p:txBody>
      </p:sp>
      <p:grpSp>
        <p:nvGrpSpPr>
          <p:cNvPr id="12" name="Gruppieren 11">
            <a:extLst>
              <a:ext uri="{FF2B5EF4-FFF2-40B4-BE49-F238E27FC236}">
                <a16:creationId xmlns:a16="http://schemas.microsoft.com/office/drawing/2014/main" id="{7577965A-C615-49F5-BACE-674A6B3D56B3}"/>
              </a:ext>
            </a:extLst>
          </p:cNvPr>
          <p:cNvGrpSpPr/>
          <p:nvPr/>
        </p:nvGrpSpPr>
        <p:grpSpPr>
          <a:xfrm>
            <a:off x="3019242" y="1929208"/>
            <a:ext cx="1627117" cy="1135751"/>
            <a:chOff x="474003" y="4366175"/>
            <a:chExt cx="1627117" cy="1135751"/>
          </a:xfrm>
        </p:grpSpPr>
        <p:pic>
          <p:nvPicPr>
            <p:cNvPr id="14" name="Grafik 13" descr="Ein Bild, das Schild, draußen, Text enthält.&#10;&#10;Mit sehr hoher Zuverlässigkeit generierte Beschreibung">
              <a:extLst>
                <a:ext uri="{FF2B5EF4-FFF2-40B4-BE49-F238E27FC236}">
                  <a16:creationId xmlns:a16="http://schemas.microsoft.com/office/drawing/2014/main" id="{BFBA1B87-D9CE-4142-BB6E-A768F0DD552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4003" y="4392199"/>
              <a:ext cx="571640" cy="571640"/>
            </a:xfrm>
            <a:prstGeom prst="rect">
              <a:avLst/>
            </a:prstGeom>
          </p:spPr>
        </p:pic>
        <p:pic>
          <p:nvPicPr>
            <p:cNvPr id="15" name="Grafik 14">
              <a:extLst>
                <a:ext uri="{FF2B5EF4-FFF2-40B4-BE49-F238E27FC236}">
                  <a16:creationId xmlns:a16="http://schemas.microsoft.com/office/drawing/2014/main" id="{F6871EA1-83A0-444B-A93F-FFE9CBDEB48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8962" y="4970644"/>
              <a:ext cx="1017228" cy="531282"/>
            </a:xfrm>
            <a:prstGeom prst="rect">
              <a:avLst/>
            </a:prstGeom>
          </p:spPr>
        </p:pic>
        <p:pic>
          <p:nvPicPr>
            <p:cNvPr id="16" name="Grafik 15">
              <a:extLst>
                <a:ext uri="{FF2B5EF4-FFF2-40B4-BE49-F238E27FC236}">
                  <a16:creationId xmlns:a16="http://schemas.microsoft.com/office/drawing/2014/main" id="{3A2D0228-B3F9-4087-B1A4-555EF260B35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79291" y="4366175"/>
              <a:ext cx="821829" cy="821829"/>
            </a:xfrm>
            <a:prstGeom prst="rect">
              <a:avLst/>
            </a:prstGeom>
          </p:spPr>
        </p:pic>
      </p:grpSp>
      <p:grpSp>
        <p:nvGrpSpPr>
          <p:cNvPr id="18" name="Gruppieren 17">
            <a:extLst>
              <a:ext uri="{FF2B5EF4-FFF2-40B4-BE49-F238E27FC236}">
                <a16:creationId xmlns:a16="http://schemas.microsoft.com/office/drawing/2014/main" id="{31B83E3D-D3B1-4353-A37E-445A8C4E24FD}"/>
              </a:ext>
            </a:extLst>
          </p:cNvPr>
          <p:cNvGrpSpPr/>
          <p:nvPr/>
        </p:nvGrpSpPr>
        <p:grpSpPr>
          <a:xfrm>
            <a:off x="5498322" y="2015673"/>
            <a:ext cx="1627117" cy="1135751"/>
            <a:chOff x="474003" y="4366175"/>
            <a:chExt cx="1627117" cy="1135751"/>
          </a:xfrm>
        </p:grpSpPr>
        <p:pic>
          <p:nvPicPr>
            <p:cNvPr id="21" name="Grafik 20" descr="Ein Bild, das Schild, draußen, Text enthält.&#10;&#10;Mit sehr hoher Zuverlässigkeit generierte Beschreibung">
              <a:extLst>
                <a:ext uri="{FF2B5EF4-FFF2-40B4-BE49-F238E27FC236}">
                  <a16:creationId xmlns:a16="http://schemas.microsoft.com/office/drawing/2014/main" id="{DF20F026-6230-410D-9FA5-87FA1A7B3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4003" y="4392199"/>
              <a:ext cx="571640" cy="571640"/>
            </a:xfrm>
            <a:prstGeom prst="rect">
              <a:avLst/>
            </a:prstGeom>
          </p:spPr>
        </p:pic>
        <p:pic>
          <p:nvPicPr>
            <p:cNvPr id="22" name="Grafik 21">
              <a:extLst>
                <a:ext uri="{FF2B5EF4-FFF2-40B4-BE49-F238E27FC236}">
                  <a16:creationId xmlns:a16="http://schemas.microsoft.com/office/drawing/2014/main" id="{E3D5B008-F04D-41E9-A3A0-E03BD364656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8962" y="4970644"/>
              <a:ext cx="1017228" cy="531282"/>
            </a:xfrm>
            <a:prstGeom prst="rect">
              <a:avLst/>
            </a:prstGeom>
          </p:spPr>
        </p:pic>
        <p:pic>
          <p:nvPicPr>
            <p:cNvPr id="23" name="Grafik 22">
              <a:extLst>
                <a:ext uri="{FF2B5EF4-FFF2-40B4-BE49-F238E27FC236}">
                  <a16:creationId xmlns:a16="http://schemas.microsoft.com/office/drawing/2014/main" id="{ACB504DF-2368-4080-A9D6-DF5687841EF5}"/>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79291" y="4366175"/>
              <a:ext cx="821829" cy="821829"/>
            </a:xfrm>
            <a:prstGeom prst="rect">
              <a:avLst/>
            </a:prstGeom>
          </p:spPr>
        </p:pic>
      </p:grpSp>
      <p:pic>
        <p:nvPicPr>
          <p:cNvPr id="24" name="Grafik 23">
            <a:extLst>
              <a:ext uri="{FF2B5EF4-FFF2-40B4-BE49-F238E27FC236}">
                <a16:creationId xmlns:a16="http://schemas.microsoft.com/office/drawing/2014/main" id="{0B6387B6-BF52-466B-B15D-0B03732C032F}"/>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946009" y="2605808"/>
            <a:ext cx="490119" cy="490119"/>
          </a:xfrm>
          <a:prstGeom prst="rect">
            <a:avLst/>
          </a:prstGeom>
        </p:spPr>
      </p:pic>
      <p:pic>
        <p:nvPicPr>
          <p:cNvPr id="25" name="Grafik 24">
            <a:extLst>
              <a:ext uri="{FF2B5EF4-FFF2-40B4-BE49-F238E27FC236}">
                <a16:creationId xmlns:a16="http://schemas.microsoft.com/office/drawing/2014/main" id="{96CC154E-7627-4F95-89B7-4667F4ED2459}"/>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224449" y="2676503"/>
            <a:ext cx="394024" cy="394024"/>
          </a:xfrm>
          <a:prstGeom prst="rect">
            <a:avLst/>
          </a:prstGeom>
        </p:spPr>
      </p:pic>
      <p:pic>
        <p:nvPicPr>
          <p:cNvPr id="26" name="Grafik 25">
            <a:extLst>
              <a:ext uri="{FF2B5EF4-FFF2-40B4-BE49-F238E27FC236}">
                <a16:creationId xmlns:a16="http://schemas.microsoft.com/office/drawing/2014/main" id="{B4D14C05-98AC-4C3B-B4D1-9FA90811ABAA}"/>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935985" y="2123748"/>
            <a:ext cx="433966" cy="433966"/>
          </a:xfrm>
          <a:prstGeom prst="rect">
            <a:avLst/>
          </a:prstGeom>
        </p:spPr>
      </p:pic>
      <p:sp>
        <p:nvSpPr>
          <p:cNvPr id="9" name="Ellipse 8">
            <a:extLst>
              <a:ext uri="{FF2B5EF4-FFF2-40B4-BE49-F238E27FC236}">
                <a16:creationId xmlns:a16="http://schemas.microsoft.com/office/drawing/2014/main" id="{BE1DF6E3-A560-4246-8441-CBAC70655F4C}"/>
              </a:ext>
            </a:extLst>
          </p:cNvPr>
          <p:cNvSpPr/>
          <p:nvPr/>
        </p:nvSpPr>
        <p:spPr>
          <a:xfrm>
            <a:off x="5349279" y="1830159"/>
            <a:ext cx="1776160" cy="144644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27" name="Rechteck 35">
            <a:extLst>
              <a:ext uri="{FF2B5EF4-FFF2-40B4-BE49-F238E27FC236}">
                <a16:creationId xmlns:a16="http://schemas.microsoft.com/office/drawing/2014/main" id="{9587C935-AD3F-4460-93D7-9AEAA09FE734}"/>
              </a:ext>
            </a:extLst>
          </p:cNvPr>
          <p:cNvSpPr/>
          <p:nvPr/>
        </p:nvSpPr>
        <p:spPr>
          <a:xfrm>
            <a:off x="319090" y="1788804"/>
            <a:ext cx="1800000" cy="2188021"/>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Knowledge Measurement</a:t>
            </a:r>
          </a:p>
        </p:txBody>
      </p:sp>
      <p:sp>
        <p:nvSpPr>
          <p:cNvPr id="28" name="Rechteck 35">
            <a:extLst>
              <a:ext uri="{FF2B5EF4-FFF2-40B4-BE49-F238E27FC236}">
                <a16:creationId xmlns:a16="http://schemas.microsoft.com/office/drawing/2014/main" id="{478F1BE1-5946-4706-9661-62BB12D77832}"/>
              </a:ext>
            </a:extLst>
          </p:cNvPr>
          <p:cNvSpPr/>
          <p:nvPr/>
        </p:nvSpPr>
        <p:spPr>
          <a:xfrm>
            <a:off x="319091" y="1784064"/>
            <a:ext cx="8501060" cy="2193246"/>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sp>
        <p:nvSpPr>
          <p:cNvPr id="29" name="Textfeld 28">
            <a:extLst>
              <a:ext uri="{FF2B5EF4-FFF2-40B4-BE49-F238E27FC236}">
                <a16:creationId xmlns:a16="http://schemas.microsoft.com/office/drawing/2014/main" id="{C0AA5E3A-2F7D-458D-8384-350729A57768}"/>
              </a:ext>
            </a:extLst>
          </p:cNvPr>
          <p:cNvSpPr txBox="1"/>
          <p:nvPr/>
        </p:nvSpPr>
        <p:spPr>
          <a:xfrm>
            <a:off x="2745091" y="3466123"/>
            <a:ext cx="2175419" cy="257250"/>
          </a:xfrm>
          <a:prstGeom prst="rect">
            <a:avLst/>
          </a:prstGeom>
          <a:noFill/>
        </p:spPr>
        <p:txBody>
          <a:bodyPr wrap="square" lIns="0" tIns="0" rIns="0" bIns="0" rtlCol="0">
            <a:spAutoFit/>
          </a:bodyPr>
          <a:lstStyle/>
          <a:p>
            <a:pPr algn="ctr">
              <a:lnSpc>
                <a:spcPct val="114000"/>
              </a:lnSpc>
            </a:pPr>
            <a:r>
              <a:rPr lang="en-US" sz="1600" b="1" dirty="0">
                <a:latin typeface="+mn-lt"/>
              </a:rPr>
              <a:t>Technical Knowledge</a:t>
            </a:r>
          </a:p>
        </p:txBody>
      </p:sp>
      <p:sp>
        <p:nvSpPr>
          <p:cNvPr id="30" name="Textfeld 29">
            <a:extLst>
              <a:ext uri="{FF2B5EF4-FFF2-40B4-BE49-F238E27FC236}">
                <a16:creationId xmlns:a16="http://schemas.microsoft.com/office/drawing/2014/main" id="{9BB6113F-6F44-4654-BDA6-196A99B8E6C8}"/>
              </a:ext>
            </a:extLst>
          </p:cNvPr>
          <p:cNvSpPr txBox="1"/>
          <p:nvPr/>
        </p:nvSpPr>
        <p:spPr>
          <a:xfrm>
            <a:off x="5951275" y="3325764"/>
            <a:ext cx="2021520" cy="537968"/>
          </a:xfrm>
          <a:prstGeom prst="rect">
            <a:avLst/>
          </a:prstGeom>
          <a:noFill/>
        </p:spPr>
        <p:txBody>
          <a:bodyPr wrap="square" lIns="0" tIns="0" rIns="0" bIns="0" rtlCol="0">
            <a:spAutoFit/>
          </a:bodyPr>
          <a:lstStyle/>
          <a:p>
            <a:pPr algn="ctr">
              <a:lnSpc>
                <a:spcPct val="114000"/>
              </a:lnSpc>
            </a:pPr>
            <a:r>
              <a:rPr lang="en-US" sz="1600" b="1" dirty="0">
                <a:latin typeface="+mn-lt"/>
              </a:rPr>
              <a:t>Abstract Knowledge (Topic or Domain)</a:t>
            </a:r>
          </a:p>
        </p:txBody>
      </p:sp>
      <p:sp>
        <p:nvSpPr>
          <p:cNvPr id="43" name="Rechteck 35">
            <a:extLst>
              <a:ext uri="{FF2B5EF4-FFF2-40B4-BE49-F238E27FC236}">
                <a16:creationId xmlns:a16="http://schemas.microsoft.com/office/drawing/2014/main" id="{CC963B84-2FBE-4F07-9B90-6DF10D5C57CB}"/>
              </a:ext>
            </a:extLst>
          </p:cNvPr>
          <p:cNvSpPr/>
          <p:nvPr/>
        </p:nvSpPr>
        <p:spPr>
          <a:xfrm>
            <a:off x="311151" y="4060217"/>
            <a:ext cx="1800000" cy="942388"/>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Knowledge gain &amp; loss</a:t>
            </a:r>
          </a:p>
        </p:txBody>
      </p:sp>
      <p:sp>
        <p:nvSpPr>
          <p:cNvPr id="44" name="Rechteck 35">
            <a:extLst>
              <a:ext uri="{FF2B5EF4-FFF2-40B4-BE49-F238E27FC236}">
                <a16:creationId xmlns:a16="http://schemas.microsoft.com/office/drawing/2014/main" id="{C2DC0A0D-C9C1-48FD-9411-FC45980C2D7A}"/>
              </a:ext>
            </a:extLst>
          </p:cNvPr>
          <p:cNvSpPr/>
          <p:nvPr/>
        </p:nvSpPr>
        <p:spPr>
          <a:xfrm>
            <a:off x="311152" y="4055477"/>
            <a:ext cx="8501060" cy="952398"/>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sp>
        <p:nvSpPr>
          <p:cNvPr id="45" name="Textfeld 44">
            <a:extLst>
              <a:ext uri="{FF2B5EF4-FFF2-40B4-BE49-F238E27FC236}">
                <a16:creationId xmlns:a16="http://schemas.microsoft.com/office/drawing/2014/main" id="{6F2A88E4-5E03-412A-80E3-A58452523D7A}"/>
              </a:ext>
            </a:extLst>
          </p:cNvPr>
          <p:cNvSpPr txBox="1"/>
          <p:nvPr/>
        </p:nvSpPr>
        <p:spPr>
          <a:xfrm>
            <a:off x="2668042" y="4695476"/>
            <a:ext cx="2329516" cy="257250"/>
          </a:xfrm>
          <a:prstGeom prst="rect">
            <a:avLst/>
          </a:prstGeom>
          <a:noFill/>
        </p:spPr>
        <p:txBody>
          <a:bodyPr wrap="square" lIns="0" tIns="0" rIns="0" bIns="0" rtlCol="0">
            <a:spAutoFit/>
          </a:bodyPr>
          <a:lstStyle/>
          <a:p>
            <a:pPr algn="ctr">
              <a:lnSpc>
                <a:spcPct val="114000"/>
              </a:lnSpc>
            </a:pPr>
            <a:r>
              <a:rPr lang="en-US" sz="1600" b="1" dirty="0">
                <a:latin typeface="+mn-lt"/>
              </a:rPr>
              <a:t>Seniority / Experience</a:t>
            </a:r>
          </a:p>
        </p:txBody>
      </p:sp>
      <p:sp>
        <p:nvSpPr>
          <p:cNvPr id="47" name="Textfeld 46">
            <a:extLst>
              <a:ext uri="{FF2B5EF4-FFF2-40B4-BE49-F238E27FC236}">
                <a16:creationId xmlns:a16="http://schemas.microsoft.com/office/drawing/2014/main" id="{0655133A-7AF9-4AC7-BFB2-25D025262899}"/>
              </a:ext>
            </a:extLst>
          </p:cNvPr>
          <p:cNvSpPr txBox="1"/>
          <p:nvPr/>
        </p:nvSpPr>
        <p:spPr>
          <a:xfrm>
            <a:off x="5951275" y="4672458"/>
            <a:ext cx="2021520" cy="257250"/>
          </a:xfrm>
          <a:prstGeom prst="rect">
            <a:avLst/>
          </a:prstGeom>
          <a:noFill/>
        </p:spPr>
        <p:txBody>
          <a:bodyPr wrap="square" lIns="0" tIns="0" rIns="0" bIns="0" rtlCol="0">
            <a:spAutoFit/>
          </a:bodyPr>
          <a:lstStyle/>
          <a:p>
            <a:pPr algn="ctr">
              <a:lnSpc>
                <a:spcPct val="114000"/>
              </a:lnSpc>
            </a:pPr>
            <a:r>
              <a:rPr lang="en-US" sz="1600" b="1" dirty="0">
                <a:latin typeface="+mn-lt"/>
              </a:rPr>
              <a:t>Time</a:t>
            </a:r>
          </a:p>
        </p:txBody>
      </p:sp>
      <p:sp>
        <p:nvSpPr>
          <p:cNvPr id="48" name="Pfeil: nach rechts 47">
            <a:extLst>
              <a:ext uri="{FF2B5EF4-FFF2-40B4-BE49-F238E27FC236}">
                <a16:creationId xmlns:a16="http://schemas.microsoft.com/office/drawing/2014/main" id="{AE91E393-F6A8-46B4-9AA5-D29A96F60BFD}"/>
              </a:ext>
            </a:extLst>
          </p:cNvPr>
          <p:cNvSpPr/>
          <p:nvPr/>
        </p:nvSpPr>
        <p:spPr>
          <a:xfrm rot="16200000">
            <a:off x="3544800" y="4153626"/>
            <a:ext cx="576000" cy="468000"/>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49" name="Pfeil: nach rechts 48">
            <a:extLst>
              <a:ext uri="{FF2B5EF4-FFF2-40B4-BE49-F238E27FC236}">
                <a16:creationId xmlns:a16="http://schemas.microsoft.com/office/drawing/2014/main" id="{02A5EDF1-AB5F-405A-906C-3092641CF235}"/>
              </a:ext>
            </a:extLst>
          </p:cNvPr>
          <p:cNvSpPr/>
          <p:nvPr/>
        </p:nvSpPr>
        <p:spPr>
          <a:xfrm rot="5400000">
            <a:off x="6686730" y="4153625"/>
            <a:ext cx="576000" cy="4680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grpSp>
        <p:nvGrpSpPr>
          <p:cNvPr id="50" name="Gruppieren 49">
            <a:extLst>
              <a:ext uri="{FF2B5EF4-FFF2-40B4-BE49-F238E27FC236}">
                <a16:creationId xmlns:a16="http://schemas.microsoft.com/office/drawing/2014/main" id="{F1E9A9ED-A3DB-4FAD-AA18-B3F94F5DC55F}"/>
              </a:ext>
            </a:extLst>
          </p:cNvPr>
          <p:cNvGrpSpPr/>
          <p:nvPr/>
        </p:nvGrpSpPr>
        <p:grpSpPr>
          <a:xfrm>
            <a:off x="453080" y="5271597"/>
            <a:ext cx="7617450" cy="317256"/>
            <a:chOff x="315920" y="5982797"/>
            <a:chExt cx="7617450" cy="317256"/>
          </a:xfrm>
        </p:grpSpPr>
        <p:grpSp>
          <p:nvGrpSpPr>
            <p:cNvPr id="51" name="Gruppieren 50">
              <a:extLst>
                <a:ext uri="{FF2B5EF4-FFF2-40B4-BE49-F238E27FC236}">
                  <a16:creationId xmlns:a16="http://schemas.microsoft.com/office/drawing/2014/main" id="{6F00FA87-8A51-4012-B8C6-4BCC8FAA42C0}"/>
                </a:ext>
              </a:extLst>
            </p:cNvPr>
            <p:cNvGrpSpPr/>
            <p:nvPr/>
          </p:nvGrpSpPr>
          <p:grpSpPr>
            <a:xfrm>
              <a:off x="315920" y="5996469"/>
              <a:ext cx="6173659" cy="289912"/>
              <a:chOff x="498800" y="3311691"/>
              <a:chExt cx="6173659" cy="289912"/>
            </a:xfrm>
          </p:grpSpPr>
          <p:pic>
            <p:nvPicPr>
              <p:cNvPr id="53" name="Grafik 52">
                <a:extLst>
                  <a:ext uri="{FF2B5EF4-FFF2-40B4-BE49-F238E27FC236}">
                    <a16:creationId xmlns:a16="http://schemas.microsoft.com/office/drawing/2014/main" id="{55E30AE5-4226-45C3-B1BF-C4B592A487DA}"/>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11110" y="3311691"/>
                <a:ext cx="741843" cy="289912"/>
              </a:xfrm>
              <a:prstGeom prst="rect">
                <a:avLst/>
              </a:prstGeom>
            </p:spPr>
          </p:pic>
          <p:pic>
            <p:nvPicPr>
              <p:cNvPr id="54" name="Grafik 53" descr="Ein Bild, das Objekt enthält.&#10;&#10;Mit hoher Zuverlässigkeit generierte Beschreibung">
                <a:extLst>
                  <a:ext uri="{FF2B5EF4-FFF2-40B4-BE49-F238E27FC236}">
                    <a16:creationId xmlns:a16="http://schemas.microsoft.com/office/drawing/2014/main" id="{B39826A8-1440-4D3D-BFE8-C8F62BD4FFA3}"/>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269295" y="3363668"/>
                <a:ext cx="1290087" cy="185958"/>
              </a:xfrm>
              <a:prstGeom prst="rect">
                <a:avLst/>
              </a:prstGeom>
            </p:spPr>
          </p:pic>
          <p:pic>
            <p:nvPicPr>
              <p:cNvPr id="55" name="Grafik 54">
                <a:extLst>
                  <a:ext uri="{FF2B5EF4-FFF2-40B4-BE49-F238E27FC236}">
                    <a16:creationId xmlns:a16="http://schemas.microsoft.com/office/drawing/2014/main" id="{055D17DB-F08B-46FE-87C6-0064FCFCA4D3}"/>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201084" y="3337190"/>
                <a:ext cx="914507" cy="238915"/>
              </a:xfrm>
              <a:prstGeom prst="rect">
                <a:avLst/>
              </a:prstGeom>
            </p:spPr>
          </p:pic>
          <p:pic>
            <p:nvPicPr>
              <p:cNvPr id="56" name="Grafik 55">
                <a:extLst>
                  <a:ext uri="{FF2B5EF4-FFF2-40B4-BE49-F238E27FC236}">
                    <a16:creationId xmlns:a16="http://schemas.microsoft.com/office/drawing/2014/main" id="{6B08B436-5EF3-40F7-84AE-258E9EE2975E}"/>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713086" y="3322781"/>
                <a:ext cx="959373" cy="267732"/>
              </a:xfrm>
              <a:prstGeom prst="rect">
                <a:avLst/>
              </a:prstGeom>
            </p:spPr>
          </p:pic>
          <p:sp>
            <p:nvSpPr>
              <p:cNvPr id="57" name="Textfeld 56">
                <a:extLst>
                  <a:ext uri="{FF2B5EF4-FFF2-40B4-BE49-F238E27FC236}">
                    <a16:creationId xmlns:a16="http://schemas.microsoft.com/office/drawing/2014/main" id="{648F7E0A-2C03-4EA9-AE23-15EE98AB5C00}"/>
                  </a:ext>
                </a:extLst>
              </p:cNvPr>
              <p:cNvSpPr txBox="1"/>
              <p:nvPr/>
            </p:nvSpPr>
            <p:spPr>
              <a:xfrm>
                <a:off x="498800" y="3344116"/>
                <a:ext cx="1778042" cy="225062"/>
              </a:xfrm>
              <a:prstGeom prst="rect">
                <a:avLst/>
              </a:prstGeom>
              <a:noFill/>
            </p:spPr>
            <p:txBody>
              <a:bodyPr wrap="square" lIns="0" tIns="0" rIns="0" bIns="0" rtlCol="0">
                <a:spAutoFit/>
              </a:bodyPr>
              <a:lstStyle/>
              <a:p>
                <a:pPr>
                  <a:lnSpc>
                    <a:spcPct val="114000"/>
                  </a:lnSpc>
                </a:pPr>
                <a:r>
                  <a:rPr lang="en-US" sz="1400" b="1" dirty="0"/>
                  <a:t>Possible sources:</a:t>
                </a:r>
              </a:p>
            </p:txBody>
          </p:sp>
        </p:grpSp>
        <p:pic>
          <p:nvPicPr>
            <p:cNvPr id="52" name="Grafik 51" descr="Ein Bild, das ClipArt enthält.&#10;&#10;Mit sehr hoher Zuverlässigkeit generierte Beschreibung">
              <a:extLst>
                <a:ext uri="{FF2B5EF4-FFF2-40B4-BE49-F238E27FC236}">
                  <a16:creationId xmlns:a16="http://schemas.microsoft.com/office/drawing/2014/main" id="{F70F5176-796F-4A12-A93C-7EDD30FACF20}"/>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643283" y="5982797"/>
              <a:ext cx="1290087" cy="317256"/>
            </a:xfrm>
            <a:prstGeom prst="rect">
              <a:avLst/>
            </a:prstGeom>
          </p:spPr>
        </p:pic>
      </p:grpSp>
      <p:pic>
        <p:nvPicPr>
          <p:cNvPr id="59" name="Grafik 58">
            <a:extLst>
              <a:ext uri="{FF2B5EF4-FFF2-40B4-BE49-F238E27FC236}">
                <a16:creationId xmlns:a16="http://schemas.microsoft.com/office/drawing/2014/main" id="{995CA223-B5A2-4EDD-B281-47AE0B856BA1}"/>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7204478" y="2119414"/>
            <a:ext cx="433966" cy="433966"/>
          </a:xfrm>
          <a:prstGeom prst="rect">
            <a:avLst/>
          </a:prstGeom>
        </p:spPr>
      </p:pic>
      <p:sp>
        <p:nvSpPr>
          <p:cNvPr id="38" name="Slide Number Placeholder 4">
            <a:extLst>
              <a:ext uri="{FF2B5EF4-FFF2-40B4-BE49-F238E27FC236}">
                <a16:creationId xmlns:a16="http://schemas.microsoft.com/office/drawing/2014/main" id="{7DDCC415-EEF2-42D6-9724-149772B09C29}"/>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10</a:t>
            </a:fld>
            <a:endParaRPr lang="en-US" dirty="0"/>
          </a:p>
        </p:txBody>
      </p:sp>
    </p:spTree>
    <p:extLst>
      <p:ext uri="{BB962C8B-B14F-4D97-AF65-F5344CB8AC3E}">
        <p14:creationId xmlns:p14="http://schemas.microsoft.com/office/powerpoint/2010/main" val="3463506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18838746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267"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3200" b="1" dirty="0">
              <a:latin typeface="Arial" panose="020B0604020202020204" pitchFamily="34" charset="0"/>
              <a:ea typeface="+mj-ea"/>
              <a:cs typeface="+mj-cs"/>
              <a:sym typeface="Arial" panose="020B0604020202020204" pitchFamily="34" charset="0"/>
            </a:endParaRPr>
          </a:p>
        </p:txBody>
      </p:sp>
      <p:pic>
        <p:nvPicPr>
          <p:cNvPr id="28" name="Grafik 27">
            <a:extLst>
              <a:ext uri="{FF2B5EF4-FFF2-40B4-BE49-F238E27FC236}">
                <a16:creationId xmlns:a16="http://schemas.microsoft.com/office/drawing/2014/main" id="{CE57FA1C-1053-4071-A862-1D6ECDC70585}"/>
              </a:ext>
            </a:extLst>
          </p:cNvPr>
          <p:cNvPicPr>
            <a:picLocks noChangeAspect="1"/>
          </p:cNvPicPr>
          <p:nvPr/>
        </p:nvPicPr>
        <p:blipFill rotWithShape="1">
          <a:blip r:embed="rId8"/>
          <a:srcRect b="19667"/>
          <a:stretch/>
        </p:blipFill>
        <p:spPr>
          <a:xfrm>
            <a:off x="2491629" y="2339879"/>
            <a:ext cx="1823418" cy="1452105"/>
          </a:xfrm>
          <a:prstGeom prst="rect">
            <a:avLst/>
          </a:prstGeom>
        </p:spPr>
      </p:pic>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5. Prototype</a:t>
            </a:r>
            <a:br>
              <a:rPr lang="en-US" sz="3200" b="1" dirty="0"/>
            </a:br>
            <a:r>
              <a:rPr lang="en-US" dirty="0"/>
              <a:t>Algorithms</a:t>
            </a:r>
            <a:endParaRPr lang="en-US" noProof="0" dirty="0"/>
          </a:p>
        </p:txBody>
      </p:sp>
      <p:sp>
        <p:nvSpPr>
          <p:cNvPr id="14" name="Rechteck 35">
            <a:extLst>
              <a:ext uri="{FF2B5EF4-FFF2-40B4-BE49-F238E27FC236}">
                <a16:creationId xmlns:a16="http://schemas.microsoft.com/office/drawing/2014/main" id="{6671F6E4-2C58-4C58-A59D-B1DC6B35F45D}"/>
              </a:ext>
            </a:extLst>
          </p:cNvPr>
          <p:cNvSpPr/>
          <p:nvPr/>
        </p:nvSpPr>
        <p:spPr>
          <a:xfrm>
            <a:off x="319090" y="1788804"/>
            <a:ext cx="1800000" cy="2188021"/>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Technical Knowledge</a:t>
            </a:r>
          </a:p>
        </p:txBody>
      </p:sp>
      <p:sp>
        <p:nvSpPr>
          <p:cNvPr id="20" name="Rechteck 35">
            <a:extLst>
              <a:ext uri="{FF2B5EF4-FFF2-40B4-BE49-F238E27FC236}">
                <a16:creationId xmlns:a16="http://schemas.microsoft.com/office/drawing/2014/main" id="{6A150CB4-8D2E-48BB-8698-4F428F8DEC77}"/>
              </a:ext>
            </a:extLst>
          </p:cNvPr>
          <p:cNvSpPr/>
          <p:nvPr/>
        </p:nvSpPr>
        <p:spPr>
          <a:xfrm>
            <a:off x="319091" y="1784064"/>
            <a:ext cx="8501060" cy="2193246"/>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sp>
        <p:nvSpPr>
          <p:cNvPr id="21" name="Rechteck 35">
            <a:extLst>
              <a:ext uri="{FF2B5EF4-FFF2-40B4-BE49-F238E27FC236}">
                <a16:creationId xmlns:a16="http://schemas.microsoft.com/office/drawing/2014/main" id="{BD539B2B-9E71-49D8-8388-D204C336ADFE}"/>
              </a:ext>
            </a:extLst>
          </p:cNvPr>
          <p:cNvSpPr/>
          <p:nvPr/>
        </p:nvSpPr>
        <p:spPr>
          <a:xfrm>
            <a:off x="319089" y="4163738"/>
            <a:ext cx="1800000" cy="2188021"/>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Abstract Knowledge</a:t>
            </a:r>
          </a:p>
          <a:p>
            <a:pPr algn="ctr" defTabSz="995363" eaLnBrk="0" hangingPunct="0">
              <a:lnSpc>
                <a:spcPct val="90000"/>
              </a:lnSpc>
            </a:pPr>
            <a:r>
              <a:rPr lang="en-US" sz="1600" b="1" dirty="0">
                <a:solidFill>
                  <a:schemeClr val="bg1"/>
                </a:solidFill>
                <a:latin typeface="Arial"/>
                <a:cs typeface="Arial"/>
              </a:rPr>
              <a:t>(Topic/Domain)</a:t>
            </a:r>
          </a:p>
        </p:txBody>
      </p:sp>
      <p:sp>
        <p:nvSpPr>
          <p:cNvPr id="22" name="Rechteck 35">
            <a:extLst>
              <a:ext uri="{FF2B5EF4-FFF2-40B4-BE49-F238E27FC236}">
                <a16:creationId xmlns:a16="http://schemas.microsoft.com/office/drawing/2014/main" id="{258C5D0C-BF60-4B68-958B-9F5D90D67579}"/>
              </a:ext>
            </a:extLst>
          </p:cNvPr>
          <p:cNvSpPr/>
          <p:nvPr/>
        </p:nvSpPr>
        <p:spPr>
          <a:xfrm>
            <a:off x="319090" y="4158998"/>
            <a:ext cx="8501060" cy="2193246"/>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sp>
        <p:nvSpPr>
          <p:cNvPr id="7" name="Textfeld 6">
            <a:extLst>
              <a:ext uri="{FF2B5EF4-FFF2-40B4-BE49-F238E27FC236}">
                <a16:creationId xmlns:a16="http://schemas.microsoft.com/office/drawing/2014/main" id="{667A1E97-A4BF-47DD-B05A-0A9B5DFCFB90}"/>
              </a:ext>
            </a:extLst>
          </p:cNvPr>
          <p:cNvSpPr txBox="1"/>
          <p:nvPr/>
        </p:nvSpPr>
        <p:spPr>
          <a:xfrm>
            <a:off x="2348047" y="1854625"/>
            <a:ext cx="2573909" cy="257250"/>
          </a:xfrm>
          <a:prstGeom prst="rect">
            <a:avLst/>
          </a:prstGeom>
          <a:noFill/>
        </p:spPr>
        <p:txBody>
          <a:bodyPr wrap="square" lIns="0" tIns="0" rIns="0" bIns="0" rtlCol="0">
            <a:spAutoFit/>
          </a:bodyPr>
          <a:lstStyle/>
          <a:p>
            <a:pPr algn="ctr">
              <a:lnSpc>
                <a:spcPct val="114000"/>
              </a:lnSpc>
            </a:pPr>
            <a:r>
              <a:rPr lang="en-US" sz="1600" b="1" dirty="0">
                <a:latin typeface="+mn-lt"/>
              </a:rPr>
              <a:t>Concept-based</a:t>
            </a:r>
          </a:p>
        </p:txBody>
      </p:sp>
      <p:sp>
        <p:nvSpPr>
          <p:cNvPr id="23" name="Textfeld 22">
            <a:extLst>
              <a:ext uri="{FF2B5EF4-FFF2-40B4-BE49-F238E27FC236}">
                <a16:creationId xmlns:a16="http://schemas.microsoft.com/office/drawing/2014/main" id="{0F3B5CAA-2449-4B13-98F6-96999A51522F}"/>
              </a:ext>
            </a:extLst>
          </p:cNvPr>
          <p:cNvSpPr txBox="1"/>
          <p:nvPr/>
        </p:nvSpPr>
        <p:spPr>
          <a:xfrm>
            <a:off x="5226756" y="1854625"/>
            <a:ext cx="3392311" cy="537968"/>
          </a:xfrm>
          <a:prstGeom prst="rect">
            <a:avLst/>
          </a:prstGeom>
          <a:noFill/>
        </p:spPr>
        <p:txBody>
          <a:bodyPr wrap="square" lIns="0" tIns="0" rIns="0" bIns="0" rtlCol="0">
            <a:spAutoFit/>
          </a:bodyPr>
          <a:lstStyle/>
          <a:p>
            <a:pPr algn="ctr">
              <a:lnSpc>
                <a:spcPct val="114000"/>
              </a:lnSpc>
            </a:pPr>
            <a:r>
              <a:rPr lang="en-US" sz="1600" b="1" dirty="0">
                <a:latin typeface="+mn-lt"/>
              </a:rPr>
              <a:t>Extension:</a:t>
            </a:r>
            <a:br>
              <a:rPr lang="en-US" sz="1600" b="1" dirty="0">
                <a:latin typeface="+mn-lt"/>
              </a:rPr>
            </a:br>
            <a:r>
              <a:rPr lang="en-US" sz="1600" b="1" dirty="0">
                <a:latin typeface="+mn-lt"/>
              </a:rPr>
              <a:t>Decreasing knowledge</a:t>
            </a:r>
          </a:p>
        </p:txBody>
      </p:sp>
      <p:sp>
        <p:nvSpPr>
          <p:cNvPr id="24" name="Textfeld 23">
            <a:extLst>
              <a:ext uri="{FF2B5EF4-FFF2-40B4-BE49-F238E27FC236}">
                <a16:creationId xmlns:a16="http://schemas.microsoft.com/office/drawing/2014/main" id="{079C32B3-521E-4028-9ADD-6A08A49BB319}"/>
              </a:ext>
            </a:extLst>
          </p:cNvPr>
          <p:cNvSpPr txBox="1"/>
          <p:nvPr/>
        </p:nvSpPr>
        <p:spPr>
          <a:xfrm>
            <a:off x="2297441" y="4209846"/>
            <a:ext cx="1800000" cy="537968"/>
          </a:xfrm>
          <a:prstGeom prst="rect">
            <a:avLst/>
          </a:prstGeom>
          <a:noFill/>
        </p:spPr>
        <p:txBody>
          <a:bodyPr wrap="square" lIns="0" tIns="0" rIns="0" bIns="0" rtlCol="0">
            <a:spAutoFit/>
          </a:bodyPr>
          <a:lstStyle/>
          <a:p>
            <a:pPr algn="ctr">
              <a:lnSpc>
                <a:spcPct val="114000"/>
              </a:lnSpc>
            </a:pPr>
            <a:r>
              <a:rPr lang="en-US" sz="1600" b="1" dirty="0">
                <a:latin typeface="+mn-lt"/>
              </a:rPr>
              <a:t>Latent Semantic Analysis (LSA)</a:t>
            </a:r>
          </a:p>
        </p:txBody>
      </p:sp>
      <p:sp>
        <p:nvSpPr>
          <p:cNvPr id="25" name="Textfeld 24">
            <a:extLst>
              <a:ext uri="{FF2B5EF4-FFF2-40B4-BE49-F238E27FC236}">
                <a16:creationId xmlns:a16="http://schemas.microsoft.com/office/drawing/2014/main" id="{BC35B535-E614-42F9-857A-50CF36DFA954}"/>
              </a:ext>
            </a:extLst>
          </p:cNvPr>
          <p:cNvSpPr txBox="1"/>
          <p:nvPr/>
        </p:nvSpPr>
        <p:spPr>
          <a:xfrm>
            <a:off x="4559247" y="4209846"/>
            <a:ext cx="1800000" cy="537968"/>
          </a:xfrm>
          <a:prstGeom prst="rect">
            <a:avLst/>
          </a:prstGeom>
          <a:noFill/>
        </p:spPr>
        <p:txBody>
          <a:bodyPr wrap="square" lIns="0" tIns="0" rIns="0" bIns="0" rtlCol="0">
            <a:spAutoFit/>
          </a:bodyPr>
          <a:lstStyle/>
          <a:p>
            <a:pPr algn="ctr">
              <a:lnSpc>
                <a:spcPct val="114000"/>
              </a:lnSpc>
            </a:pPr>
            <a:r>
              <a:rPr lang="en-US" sz="1600" b="1" dirty="0">
                <a:latin typeface="+mn-lt"/>
              </a:rPr>
              <a:t>Latent Dirichlet Allocation (LDA)</a:t>
            </a:r>
          </a:p>
        </p:txBody>
      </p:sp>
      <p:sp>
        <p:nvSpPr>
          <p:cNvPr id="26" name="Textfeld 25">
            <a:extLst>
              <a:ext uri="{FF2B5EF4-FFF2-40B4-BE49-F238E27FC236}">
                <a16:creationId xmlns:a16="http://schemas.microsoft.com/office/drawing/2014/main" id="{E33AB4B0-3348-4ECC-A0D9-476AE30AE331}"/>
              </a:ext>
            </a:extLst>
          </p:cNvPr>
          <p:cNvSpPr txBox="1"/>
          <p:nvPr/>
        </p:nvSpPr>
        <p:spPr>
          <a:xfrm>
            <a:off x="6821053" y="4209846"/>
            <a:ext cx="1800000" cy="537968"/>
          </a:xfrm>
          <a:prstGeom prst="rect">
            <a:avLst/>
          </a:prstGeom>
          <a:noFill/>
        </p:spPr>
        <p:txBody>
          <a:bodyPr wrap="square" lIns="0" tIns="0" rIns="0" bIns="0" rtlCol="0">
            <a:spAutoFit/>
          </a:bodyPr>
          <a:lstStyle/>
          <a:p>
            <a:pPr algn="ctr">
              <a:lnSpc>
                <a:spcPct val="114000"/>
              </a:lnSpc>
            </a:pPr>
            <a:r>
              <a:rPr lang="en-US" sz="1600" b="1" dirty="0">
                <a:latin typeface="+mn-lt"/>
              </a:rPr>
              <a:t>Cluster</a:t>
            </a:r>
            <a:br>
              <a:rPr lang="en-US" sz="1600" b="1" dirty="0">
                <a:latin typeface="+mn-lt"/>
              </a:rPr>
            </a:br>
            <a:r>
              <a:rPr lang="en-US" sz="1600" b="1" dirty="0">
                <a:latin typeface="+mn-lt"/>
              </a:rPr>
              <a:t>(Word2Vec)</a:t>
            </a:r>
          </a:p>
        </p:txBody>
      </p:sp>
      <p:sp>
        <p:nvSpPr>
          <p:cNvPr id="27" name="Textfeld 26">
            <a:extLst>
              <a:ext uri="{FF2B5EF4-FFF2-40B4-BE49-F238E27FC236}">
                <a16:creationId xmlns:a16="http://schemas.microsoft.com/office/drawing/2014/main" id="{58EE617F-507F-4D0C-B962-19CBD7069A6A}"/>
              </a:ext>
            </a:extLst>
          </p:cNvPr>
          <p:cNvSpPr txBox="1"/>
          <p:nvPr/>
        </p:nvSpPr>
        <p:spPr>
          <a:xfrm>
            <a:off x="3046386" y="4996777"/>
            <a:ext cx="5004200" cy="1245534"/>
          </a:xfrm>
          <a:prstGeom prst="rect">
            <a:avLst/>
          </a:prstGeom>
          <a:noFill/>
        </p:spPr>
        <p:txBody>
          <a:bodyPr wrap="square" lIns="0" tIns="0" rIns="0" bIns="0" rtlCol="0">
            <a:spAutoFit/>
          </a:bodyPr>
          <a:lstStyle/>
          <a:p>
            <a:pPr>
              <a:lnSpc>
                <a:spcPct val="114000"/>
              </a:lnSpc>
            </a:pPr>
            <a:r>
              <a:rPr lang="en-US" sz="1200" b="1" dirty="0">
                <a:latin typeface="+mn-lt"/>
              </a:rPr>
              <a:t>Fix the </a:t>
            </a:r>
            <a:r>
              <a:rPr lang="en-US" sz="1200" b="1" dirty="0">
                <a:highlight>
                  <a:srgbClr val="C0C0C0"/>
                </a:highlight>
                <a:latin typeface="+mn-lt"/>
              </a:rPr>
              <a:t>java</a:t>
            </a:r>
            <a:r>
              <a:rPr lang="en-US" sz="1200" b="1" dirty="0">
                <a:latin typeface="+mn-lt"/>
              </a:rPr>
              <a:t>8-tests profile and run those </a:t>
            </a:r>
            <a:r>
              <a:rPr lang="en-US" sz="1200" b="1" dirty="0">
                <a:highlight>
                  <a:srgbClr val="6D9EEB"/>
                </a:highlight>
                <a:latin typeface="+mn-lt"/>
              </a:rPr>
              <a:t>test</a:t>
            </a:r>
            <a:r>
              <a:rPr lang="en-US" sz="1200" b="1" dirty="0">
                <a:latin typeface="+mn-lt"/>
              </a:rPr>
              <a:t>s in Jenkins</a:t>
            </a:r>
            <a:br>
              <a:rPr lang="en-US" sz="1200" dirty="0">
                <a:latin typeface="+mn-lt"/>
              </a:rPr>
            </a:br>
            <a:r>
              <a:rPr lang="en-US" sz="1200" dirty="0">
                <a:latin typeface="+mn-lt"/>
              </a:rPr>
              <a:t>Spark has some </a:t>
            </a:r>
            <a:r>
              <a:rPr lang="en-US" sz="1200" dirty="0">
                <a:highlight>
                  <a:srgbClr val="6D9EEB"/>
                </a:highlight>
                <a:latin typeface="+mn-lt"/>
              </a:rPr>
              <a:t>test</a:t>
            </a:r>
            <a:r>
              <a:rPr lang="en-US" sz="1200" dirty="0">
                <a:latin typeface="+mn-lt"/>
              </a:rPr>
              <a:t>s for compilation of </a:t>
            </a:r>
            <a:r>
              <a:rPr lang="en-US" sz="1200" dirty="0">
                <a:highlight>
                  <a:srgbClr val="C0C0C0"/>
                </a:highlight>
                <a:latin typeface="+mn-lt"/>
              </a:rPr>
              <a:t>Java</a:t>
            </a:r>
            <a:r>
              <a:rPr lang="en-US" sz="1200" dirty="0">
                <a:latin typeface="+mn-lt"/>
              </a:rPr>
              <a:t> 8 sources (using </a:t>
            </a:r>
            <a:r>
              <a:rPr lang="en-US" sz="1200" dirty="0">
                <a:highlight>
                  <a:srgbClr val="C0C0C0"/>
                </a:highlight>
                <a:latin typeface="+mn-lt"/>
              </a:rPr>
              <a:t>lambda</a:t>
            </a:r>
            <a:r>
              <a:rPr lang="en-US" sz="1200" dirty="0">
                <a:latin typeface="+mn-lt"/>
              </a:rPr>
              <a:t>s) guarded behind a {{</a:t>
            </a:r>
            <a:r>
              <a:rPr lang="en-US" sz="1200" dirty="0">
                <a:highlight>
                  <a:srgbClr val="C0C0C0"/>
                </a:highlight>
                <a:latin typeface="+mn-lt"/>
              </a:rPr>
              <a:t>java</a:t>
            </a:r>
            <a:r>
              <a:rPr lang="en-US" sz="1200" dirty="0">
                <a:latin typeface="+mn-lt"/>
              </a:rPr>
              <a:t>8-</a:t>
            </a:r>
            <a:r>
              <a:rPr lang="en-US" sz="1200" dirty="0">
                <a:highlight>
                  <a:srgbClr val="6D9EEB"/>
                </a:highlight>
                <a:latin typeface="+mn-lt"/>
              </a:rPr>
              <a:t>test</a:t>
            </a:r>
            <a:r>
              <a:rPr lang="en-US" sz="1200" dirty="0">
                <a:latin typeface="+mn-lt"/>
              </a:rPr>
              <a:t>s}} maven profile, but we currently do not build or </a:t>
            </a:r>
            <a:r>
              <a:rPr lang="en-US" sz="1200" dirty="0">
                <a:highlight>
                  <a:srgbClr val="6D9EEB"/>
                </a:highlight>
                <a:latin typeface="+mn-lt"/>
              </a:rPr>
              <a:t>run</a:t>
            </a:r>
            <a:r>
              <a:rPr lang="en-US" sz="1200" dirty="0">
                <a:latin typeface="+mn-lt"/>
              </a:rPr>
              <a:t> those </a:t>
            </a:r>
            <a:r>
              <a:rPr lang="en-US" sz="1200" dirty="0">
                <a:highlight>
                  <a:srgbClr val="6D9EEB"/>
                </a:highlight>
                <a:latin typeface="+mn-lt"/>
              </a:rPr>
              <a:t>test</a:t>
            </a:r>
            <a:r>
              <a:rPr lang="en-US" sz="1200" dirty="0">
                <a:latin typeface="+mn-lt"/>
              </a:rPr>
              <a:t>s. As a result, the tests no longer </a:t>
            </a:r>
            <a:r>
              <a:rPr lang="en-US" sz="1200" dirty="0">
                <a:solidFill>
                  <a:schemeClr val="bg1"/>
                </a:solidFill>
                <a:highlight>
                  <a:srgbClr val="800080"/>
                </a:highlight>
                <a:latin typeface="+mn-lt"/>
              </a:rPr>
              <a:t>compile</a:t>
            </a:r>
            <a:r>
              <a:rPr lang="en-US" sz="1200" dirty="0">
                <a:latin typeface="+mn-lt"/>
              </a:rPr>
              <a:t>. We should fix these </a:t>
            </a:r>
            <a:r>
              <a:rPr lang="en-US" sz="1200" dirty="0">
                <a:highlight>
                  <a:srgbClr val="6D9EEB"/>
                </a:highlight>
                <a:latin typeface="+mn-lt"/>
              </a:rPr>
              <a:t>test</a:t>
            </a:r>
            <a:r>
              <a:rPr lang="en-US" sz="1200" dirty="0">
                <a:latin typeface="+mn-lt"/>
              </a:rPr>
              <a:t>s and set up </a:t>
            </a:r>
            <a:r>
              <a:rPr lang="en-US" sz="1200" dirty="0">
                <a:solidFill>
                  <a:schemeClr val="bg1"/>
                </a:solidFill>
                <a:highlight>
                  <a:srgbClr val="800080"/>
                </a:highlight>
                <a:latin typeface="+mn-lt"/>
              </a:rPr>
              <a:t>automated CI</a:t>
            </a:r>
            <a:r>
              <a:rPr lang="en-US" sz="1200" dirty="0">
                <a:solidFill>
                  <a:schemeClr val="bg1"/>
                </a:solidFill>
                <a:latin typeface="+mn-lt"/>
              </a:rPr>
              <a:t> </a:t>
            </a:r>
            <a:r>
              <a:rPr lang="en-US" sz="1200" dirty="0">
                <a:latin typeface="+mn-lt"/>
              </a:rPr>
              <a:t>so that they don't break again.</a:t>
            </a:r>
          </a:p>
        </p:txBody>
      </p:sp>
      <p:grpSp>
        <p:nvGrpSpPr>
          <p:cNvPr id="9" name="Gruppieren 8">
            <a:extLst>
              <a:ext uri="{FF2B5EF4-FFF2-40B4-BE49-F238E27FC236}">
                <a16:creationId xmlns:a16="http://schemas.microsoft.com/office/drawing/2014/main" id="{4E2B1DAC-2301-4F80-887D-B4A9AEECD07D}"/>
              </a:ext>
            </a:extLst>
          </p:cNvPr>
          <p:cNvGrpSpPr/>
          <p:nvPr/>
        </p:nvGrpSpPr>
        <p:grpSpPr>
          <a:xfrm>
            <a:off x="5558257" y="2915292"/>
            <a:ext cx="2729307" cy="539319"/>
            <a:chOff x="4921956" y="2893384"/>
            <a:chExt cx="3875369" cy="539319"/>
          </a:xfrm>
        </p:grpSpPr>
        <p:cxnSp>
          <p:nvCxnSpPr>
            <p:cNvPr id="29" name="Gerader Verbinder 28">
              <a:extLst>
                <a:ext uri="{FF2B5EF4-FFF2-40B4-BE49-F238E27FC236}">
                  <a16:creationId xmlns:a16="http://schemas.microsoft.com/office/drawing/2014/main" id="{B7C1724C-DF8B-4980-981D-D3677691EB51}"/>
                </a:ext>
              </a:extLst>
            </p:cNvPr>
            <p:cNvCxnSpPr/>
            <p:nvPr/>
          </p:nvCxnSpPr>
          <p:spPr>
            <a:xfrm>
              <a:off x="5105422" y="3325352"/>
              <a:ext cx="3443111"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0" name="Ellipse 29">
              <a:extLst>
                <a:ext uri="{FF2B5EF4-FFF2-40B4-BE49-F238E27FC236}">
                  <a16:creationId xmlns:a16="http://schemas.microsoft.com/office/drawing/2014/main" id="{27FD1992-95C6-4F49-984B-B754604299CC}"/>
                </a:ext>
              </a:extLst>
            </p:cNvPr>
            <p:cNvSpPr/>
            <p:nvPr/>
          </p:nvSpPr>
          <p:spPr>
            <a:xfrm>
              <a:off x="5994310" y="3189885"/>
              <a:ext cx="342482" cy="24281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34" name="Textfeld 33">
              <a:extLst>
                <a:ext uri="{FF2B5EF4-FFF2-40B4-BE49-F238E27FC236}">
                  <a16:creationId xmlns:a16="http://schemas.microsoft.com/office/drawing/2014/main" id="{CCACE56A-BCF7-4B43-A29F-60DE1765F8F2}"/>
                </a:ext>
              </a:extLst>
            </p:cNvPr>
            <p:cNvSpPr txBox="1"/>
            <p:nvPr/>
          </p:nvSpPr>
          <p:spPr>
            <a:xfrm>
              <a:off x="4921956" y="2897931"/>
              <a:ext cx="557546" cy="242823"/>
            </a:xfrm>
            <a:prstGeom prst="rect">
              <a:avLst/>
            </a:prstGeom>
            <a:noFill/>
          </p:spPr>
          <p:txBody>
            <a:bodyPr wrap="square" lIns="0" tIns="0" rIns="0" bIns="0" rtlCol="0">
              <a:spAutoFit/>
            </a:bodyPr>
            <a:lstStyle/>
            <a:p>
              <a:pPr algn="ctr">
                <a:lnSpc>
                  <a:spcPct val="150000"/>
                </a:lnSpc>
              </a:pPr>
              <a:r>
                <a:rPr lang="en-US" sz="1200" dirty="0"/>
                <a:t>Start</a:t>
              </a:r>
            </a:p>
          </p:txBody>
        </p:sp>
        <p:cxnSp>
          <p:nvCxnSpPr>
            <p:cNvPr id="35" name="Gerader Verbinder 34">
              <a:extLst>
                <a:ext uri="{FF2B5EF4-FFF2-40B4-BE49-F238E27FC236}">
                  <a16:creationId xmlns:a16="http://schemas.microsoft.com/office/drawing/2014/main" id="{C0315345-6797-4001-93CE-DE418F3D4655}"/>
                </a:ext>
              </a:extLst>
            </p:cNvPr>
            <p:cNvCxnSpPr/>
            <p:nvPr/>
          </p:nvCxnSpPr>
          <p:spPr>
            <a:xfrm flipV="1">
              <a:off x="5105422" y="3189885"/>
              <a:ext cx="0" cy="135467"/>
            </a:xfrm>
            <a:prstGeom prst="line">
              <a:avLst/>
            </a:prstGeom>
          </p:spPr>
          <p:style>
            <a:lnRef idx="1">
              <a:schemeClr val="accent1"/>
            </a:lnRef>
            <a:fillRef idx="0">
              <a:schemeClr val="accent1"/>
            </a:fillRef>
            <a:effectRef idx="0">
              <a:schemeClr val="accent1"/>
            </a:effectRef>
            <a:fontRef idx="minor">
              <a:schemeClr val="tx1"/>
            </a:fontRef>
          </p:style>
        </p:cxnSp>
        <p:sp>
          <p:nvSpPr>
            <p:cNvPr id="36" name="Textfeld 35">
              <a:extLst>
                <a:ext uri="{FF2B5EF4-FFF2-40B4-BE49-F238E27FC236}">
                  <a16:creationId xmlns:a16="http://schemas.microsoft.com/office/drawing/2014/main" id="{5128AD5C-7EC0-4485-A08B-8FF3BBEDF050}"/>
                </a:ext>
              </a:extLst>
            </p:cNvPr>
            <p:cNvSpPr txBox="1"/>
            <p:nvPr/>
          </p:nvSpPr>
          <p:spPr>
            <a:xfrm>
              <a:off x="8124350" y="2893385"/>
              <a:ext cx="672975" cy="242823"/>
            </a:xfrm>
            <a:prstGeom prst="rect">
              <a:avLst/>
            </a:prstGeom>
            <a:noFill/>
          </p:spPr>
          <p:txBody>
            <a:bodyPr wrap="square" lIns="0" tIns="0" rIns="0" bIns="0" rtlCol="0">
              <a:spAutoFit/>
            </a:bodyPr>
            <a:lstStyle/>
            <a:p>
              <a:pPr algn="ctr">
                <a:lnSpc>
                  <a:spcPct val="150000"/>
                </a:lnSpc>
              </a:pPr>
              <a:r>
                <a:rPr lang="en-US" sz="1200" dirty="0"/>
                <a:t>Today</a:t>
              </a:r>
            </a:p>
          </p:txBody>
        </p:sp>
        <p:cxnSp>
          <p:nvCxnSpPr>
            <p:cNvPr id="37" name="Gerader Verbinder 36">
              <a:extLst>
                <a:ext uri="{FF2B5EF4-FFF2-40B4-BE49-F238E27FC236}">
                  <a16:creationId xmlns:a16="http://schemas.microsoft.com/office/drawing/2014/main" id="{B6CB5E0C-1E07-40C0-8EF2-8B6F802215E7}"/>
                </a:ext>
              </a:extLst>
            </p:cNvPr>
            <p:cNvCxnSpPr/>
            <p:nvPr/>
          </p:nvCxnSpPr>
          <p:spPr>
            <a:xfrm flipV="1">
              <a:off x="8536454" y="3185339"/>
              <a:ext cx="0" cy="135467"/>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feld 37">
              <a:extLst>
                <a:ext uri="{FF2B5EF4-FFF2-40B4-BE49-F238E27FC236}">
                  <a16:creationId xmlns:a16="http://schemas.microsoft.com/office/drawing/2014/main" id="{21E5EDCA-3569-4EFD-9D60-053A17299A58}"/>
                </a:ext>
              </a:extLst>
            </p:cNvPr>
            <p:cNvSpPr txBox="1"/>
            <p:nvPr/>
          </p:nvSpPr>
          <p:spPr>
            <a:xfrm>
              <a:off x="5824445" y="2893384"/>
              <a:ext cx="672975" cy="242823"/>
            </a:xfrm>
            <a:prstGeom prst="rect">
              <a:avLst/>
            </a:prstGeom>
            <a:noFill/>
          </p:spPr>
          <p:txBody>
            <a:bodyPr wrap="square" lIns="0" tIns="0" rIns="0" bIns="0" rtlCol="0">
              <a:spAutoFit/>
            </a:bodyPr>
            <a:lstStyle/>
            <a:p>
              <a:pPr algn="ctr">
                <a:lnSpc>
                  <a:spcPct val="150000"/>
                </a:lnSpc>
              </a:pPr>
              <a:r>
                <a:rPr lang="en-US" sz="1200" dirty="0"/>
                <a:t>Issue j</a:t>
              </a:r>
            </a:p>
          </p:txBody>
        </p:sp>
      </p:grpSp>
      <p:sp>
        <p:nvSpPr>
          <p:cNvPr id="31" name="Slide Number Placeholder 4">
            <a:extLst>
              <a:ext uri="{FF2B5EF4-FFF2-40B4-BE49-F238E27FC236}">
                <a16:creationId xmlns:a16="http://schemas.microsoft.com/office/drawing/2014/main" id="{CC31B28A-34CE-4F46-B05F-FFD34750F4BA}"/>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11</a:t>
            </a:fld>
            <a:endParaRPr lang="en-US" dirty="0"/>
          </a:p>
        </p:txBody>
      </p:sp>
    </p:spTree>
    <p:extLst>
      <p:ext uri="{BB962C8B-B14F-4D97-AF65-F5344CB8AC3E}">
        <p14:creationId xmlns:p14="http://schemas.microsoft.com/office/powerpoint/2010/main" val="18605435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39540728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291"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5. Prototype</a:t>
            </a:r>
            <a:br>
              <a:rPr lang="en-US" sz="3200" b="1" dirty="0"/>
            </a:br>
            <a:r>
              <a:rPr lang="en-US" dirty="0"/>
              <a:t>Live Demo</a:t>
            </a:r>
            <a:endParaRPr lang="en-US" noProof="0" dirty="0"/>
          </a:p>
        </p:txBody>
      </p:sp>
      <p:pic>
        <p:nvPicPr>
          <p:cNvPr id="4" name="Grafik 3">
            <a:extLst>
              <a:ext uri="{FF2B5EF4-FFF2-40B4-BE49-F238E27FC236}">
                <a16:creationId xmlns:a16="http://schemas.microsoft.com/office/drawing/2014/main" id="{42631E2E-FA74-4B87-A8AA-DE3DFC242B87}"/>
              </a:ext>
            </a:extLst>
          </p:cNvPr>
          <p:cNvPicPr>
            <a:picLocks noChangeAspect="1"/>
          </p:cNvPicPr>
          <p:nvPr/>
        </p:nvPicPr>
        <p:blipFill>
          <a:blip r:embed="rId8"/>
          <a:stretch>
            <a:fillRect/>
          </a:stretch>
        </p:blipFill>
        <p:spPr>
          <a:xfrm>
            <a:off x="400755" y="1395768"/>
            <a:ext cx="8342489" cy="5039596"/>
          </a:xfrm>
          <a:prstGeom prst="rect">
            <a:avLst/>
          </a:prstGeom>
        </p:spPr>
      </p:pic>
      <p:sp>
        <p:nvSpPr>
          <p:cNvPr id="7" name="Slide Number Placeholder 4">
            <a:extLst>
              <a:ext uri="{FF2B5EF4-FFF2-40B4-BE49-F238E27FC236}">
                <a16:creationId xmlns:a16="http://schemas.microsoft.com/office/drawing/2014/main" id="{22B1A8BE-E371-4442-83D0-A24DC981A228}"/>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12</a:t>
            </a:fld>
            <a:endParaRPr lang="en-US" dirty="0"/>
          </a:p>
        </p:txBody>
      </p:sp>
    </p:spTree>
    <p:extLst>
      <p:ext uri="{BB962C8B-B14F-4D97-AF65-F5344CB8AC3E}">
        <p14:creationId xmlns:p14="http://schemas.microsoft.com/office/powerpoint/2010/main" val="3214106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A6652B3-71AD-4293-9209-1A5482BE711A}"/>
              </a:ext>
            </a:extLst>
          </p:cNvPr>
          <p:cNvGraphicFramePr>
            <a:graphicFrameLocks noChangeAspect="1"/>
          </p:cNvGraphicFramePr>
          <p:nvPr>
            <p:custDataLst>
              <p:tags r:id="rId2"/>
            </p:custDataLst>
            <p:extLst>
              <p:ext uri="{D42A27DB-BD31-4B8C-83A1-F6EECF244321}">
                <p14:modId xmlns:p14="http://schemas.microsoft.com/office/powerpoint/2010/main" val="35777360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315" name="think-cell Folie" r:id="rId6" imgW="395" imgH="396" progId="TCLayout.ActiveDocument.1">
                  <p:embed/>
                </p:oleObj>
              </mc:Choice>
              <mc:Fallback>
                <p:oleObj name="think-cell Folie" r:id="rId6" imgW="395" imgH="396" progId="TCLayout.ActiveDocument.1">
                  <p:embed/>
                  <p:pic>
                    <p:nvPicPr>
                      <p:cNvPr id="6" name="Objekt 5" hidden="1">
                        <a:extLst>
                          <a:ext uri="{FF2B5EF4-FFF2-40B4-BE49-F238E27FC236}">
                            <a16:creationId xmlns:a16="http://schemas.microsoft.com/office/drawing/2014/main" id="{BA6652B3-71AD-4293-9209-1A5482BE711A}"/>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A412107E-06D9-467A-8B44-DFDFA45A87F5}"/>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3200" b="1" dirty="0">
              <a:latin typeface="Arial" panose="020B0604020202020204" pitchFamily="34" charset="0"/>
              <a:ea typeface="+mj-ea"/>
              <a:cs typeface="+mj-cs"/>
              <a:sym typeface="Arial" panose="020B0604020202020204" pitchFamily="34" charset="0"/>
            </a:endParaRPr>
          </a:p>
        </p:txBody>
      </p:sp>
      <p:grpSp>
        <p:nvGrpSpPr>
          <p:cNvPr id="3" name="Gruppieren 2">
            <a:extLst>
              <a:ext uri="{FF2B5EF4-FFF2-40B4-BE49-F238E27FC236}">
                <a16:creationId xmlns:a16="http://schemas.microsoft.com/office/drawing/2014/main" id="{C11388DE-0F9B-4B98-B64B-25EA817306D0}"/>
              </a:ext>
            </a:extLst>
          </p:cNvPr>
          <p:cNvGrpSpPr/>
          <p:nvPr/>
        </p:nvGrpSpPr>
        <p:grpSpPr>
          <a:xfrm>
            <a:off x="328246" y="3561522"/>
            <a:ext cx="4133850" cy="2386579"/>
            <a:chOff x="328246" y="2157760"/>
            <a:chExt cx="4133850" cy="2519661"/>
          </a:xfrm>
        </p:grpSpPr>
        <p:pic>
          <p:nvPicPr>
            <p:cNvPr id="13" name="Grafik 12" descr="Ein Bild, das Objekt enthält.&#10;&#10;Mit hoher Zuverlässigkeit generierte Beschreibung">
              <a:extLst>
                <a:ext uri="{FF2B5EF4-FFF2-40B4-BE49-F238E27FC236}">
                  <a16:creationId xmlns:a16="http://schemas.microsoft.com/office/drawing/2014/main" id="{A2A7C7A5-ABE7-4A5B-BCF4-0C964C719E7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96741" y="2226254"/>
              <a:ext cx="1663009" cy="865284"/>
            </a:xfrm>
            <a:prstGeom prst="rect">
              <a:avLst/>
            </a:prstGeom>
          </p:spPr>
        </p:pic>
        <p:sp>
          <p:nvSpPr>
            <p:cNvPr id="17" name="Textfeld 16">
              <a:extLst>
                <a:ext uri="{FF2B5EF4-FFF2-40B4-BE49-F238E27FC236}">
                  <a16:creationId xmlns:a16="http://schemas.microsoft.com/office/drawing/2014/main" id="{CBA9BABF-D0E2-4E1D-91C6-B9706DFB9D14}"/>
                </a:ext>
              </a:extLst>
            </p:cNvPr>
            <p:cNvSpPr txBox="1"/>
            <p:nvPr/>
          </p:nvSpPr>
          <p:spPr>
            <a:xfrm>
              <a:off x="1233815" y="3148514"/>
              <a:ext cx="2774197" cy="1274709"/>
            </a:xfrm>
            <a:prstGeom prst="rect">
              <a:avLst/>
            </a:prstGeom>
            <a:noFill/>
          </p:spPr>
          <p:txBody>
            <a:bodyPr wrap="square" lIns="0" tIns="0" rIns="0" bIns="0" rtlCol="0">
              <a:spAutoFit/>
            </a:bodyPr>
            <a:lstStyle/>
            <a:p>
              <a:pPr>
                <a:lnSpc>
                  <a:spcPct val="114000"/>
                </a:lnSpc>
              </a:pPr>
              <a:r>
                <a:rPr lang="en-US" sz="1400" dirty="0">
                  <a:latin typeface="+mn-lt"/>
                </a:rPr>
                <a:t>Total issues: 22.279</a:t>
              </a:r>
            </a:p>
            <a:p>
              <a:pPr>
                <a:lnSpc>
                  <a:spcPct val="114000"/>
                </a:lnSpc>
              </a:pPr>
              <a:r>
                <a:rPr lang="en-US" sz="1400" dirty="0">
                  <a:latin typeface="+mn-lt"/>
                </a:rPr>
                <a:t>Design decisions: 446</a:t>
              </a:r>
            </a:p>
            <a:p>
              <a:pPr>
                <a:lnSpc>
                  <a:spcPct val="114000"/>
                </a:lnSpc>
              </a:pPr>
              <a:endParaRPr lang="en-US" sz="1400" dirty="0">
                <a:latin typeface="+mn-lt"/>
              </a:endParaRPr>
            </a:p>
            <a:p>
              <a:pPr>
                <a:lnSpc>
                  <a:spcPct val="114000"/>
                </a:lnSpc>
              </a:pPr>
              <a:r>
                <a:rPr lang="en-US" sz="1400" dirty="0">
                  <a:latin typeface="+mn-lt"/>
                </a:rPr>
                <a:t>95 unique assignees for design decisions</a:t>
              </a:r>
            </a:p>
          </p:txBody>
        </p:sp>
        <p:sp>
          <p:nvSpPr>
            <p:cNvPr id="18" name="Rechteck 17">
              <a:extLst>
                <a:ext uri="{FF2B5EF4-FFF2-40B4-BE49-F238E27FC236}">
                  <a16:creationId xmlns:a16="http://schemas.microsoft.com/office/drawing/2014/main" id="{FB83ADA5-61D6-4D39-8EEE-1AEC55384B78}"/>
                </a:ext>
              </a:extLst>
            </p:cNvPr>
            <p:cNvSpPr/>
            <p:nvPr/>
          </p:nvSpPr>
          <p:spPr>
            <a:xfrm>
              <a:off x="328246" y="2157760"/>
              <a:ext cx="4133850" cy="2519661"/>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grpSp>
      <p:sp>
        <p:nvSpPr>
          <p:cNvPr id="2" name="Title 1"/>
          <p:cNvSpPr>
            <a:spLocks noGrp="1"/>
          </p:cNvSpPr>
          <p:nvPr>
            <p:ph type="title"/>
          </p:nvPr>
        </p:nvSpPr>
        <p:spPr>
          <a:xfrm>
            <a:off x="319090" y="283135"/>
            <a:ext cx="8173981" cy="1069524"/>
          </a:xfrm>
        </p:spPr>
        <p:txBody>
          <a:bodyPr/>
          <a:lstStyle/>
          <a:p>
            <a:r>
              <a:rPr lang="en-US" sz="3200" b="1" dirty="0"/>
              <a:t>6. Evaluation</a:t>
            </a:r>
            <a:br>
              <a:rPr lang="en-US" sz="3200" noProof="0" dirty="0">
                <a:solidFill>
                  <a:srgbClr val="0065BD"/>
                </a:solidFill>
              </a:rPr>
            </a:br>
            <a:r>
              <a:rPr lang="en-US" dirty="0"/>
              <a:t>Overview</a:t>
            </a:r>
            <a:br>
              <a:rPr lang="en-US" sz="3200" b="1" dirty="0"/>
            </a:br>
            <a:endParaRPr lang="en-US" sz="1350" noProof="0" dirty="0"/>
          </a:p>
        </p:txBody>
      </p:sp>
      <p:sp>
        <p:nvSpPr>
          <p:cNvPr id="5" name="Slide Number Placeholder 4"/>
          <p:cNvSpPr>
            <a:spLocks noGrp="1"/>
          </p:cNvSpPr>
          <p:nvPr>
            <p:ph type="sldNum" sz="quarter" idx="11"/>
          </p:nvPr>
        </p:nvSpPr>
        <p:spPr/>
        <p:txBody>
          <a:bodyPr/>
          <a:lstStyle/>
          <a:p>
            <a:pPr>
              <a:defRPr/>
            </a:pPr>
            <a:fld id="{05BC9FAB-BDC1-47C0-A8BB-6E12A8205D33}" type="slidenum">
              <a:rPr lang="en-US" smtClean="0"/>
              <a:pPr>
                <a:defRPr/>
              </a:pPr>
              <a:t>13</a:t>
            </a:fld>
            <a:endParaRPr lang="en-US" dirty="0"/>
          </a:p>
        </p:txBody>
      </p:sp>
      <p:sp>
        <p:nvSpPr>
          <p:cNvPr id="27" name="Footer Placeholder 4">
            <a:extLst>
              <a:ext uri="{FF2B5EF4-FFF2-40B4-BE49-F238E27FC236}">
                <a16:creationId xmlns:a16="http://schemas.microsoft.com/office/drawing/2014/main" id="{60E0948B-E186-4AE8-A7C8-4D714B0827DC}"/>
              </a:ext>
            </a:extLst>
          </p:cNvPr>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grpSp>
        <p:nvGrpSpPr>
          <p:cNvPr id="7" name="Gruppieren 6">
            <a:extLst>
              <a:ext uri="{FF2B5EF4-FFF2-40B4-BE49-F238E27FC236}">
                <a16:creationId xmlns:a16="http://schemas.microsoft.com/office/drawing/2014/main" id="{C2FBBFD6-DE9D-4872-81C8-CD6205CEBF59}"/>
              </a:ext>
            </a:extLst>
          </p:cNvPr>
          <p:cNvGrpSpPr/>
          <p:nvPr/>
        </p:nvGrpSpPr>
        <p:grpSpPr>
          <a:xfrm>
            <a:off x="4681906" y="3561522"/>
            <a:ext cx="4133850" cy="2386579"/>
            <a:chOff x="4681906" y="2322686"/>
            <a:chExt cx="4133850" cy="2386579"/>
          </a:xfrm>
        </p:grpSpPr>
        <p:pic>
          <p:nvPicPr>
            <p:cNvPr id="8" name="Grafik 7" descr="Ein Bild, das ClipArt enthält.&#10;&#10;Mit sehr hoher Zuverlässigkeit generierte Beschreibung">
              <a:extLst>
                <a:ext uri="{FF2B5EF4-FFF2-40B4-BE49-F238E27FC236}">
                  <a16:creationId xmlns:a16="http://schemas.microsoft.com/office/drawing/2014/main" id="{9BCB8433-BEAA-4C73-A259-B18A948AB7B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35765" y="2607274"/>
              <a:ext cx="2515156" cy="635502"/>
            </a:xfrm>
            <a:prstGeom prst="rect">
              <a:avLst/>
            </a:prstGeom>
          </p:spPr>
        </p:pic>
        <p:sp>
          <p:nvSpPr>
            <p:cNvPr id="14" name="Textfeld 13">
              <a:extLst>
                <a:ext uri="{FF2B5EF4-FFF2-40B4-BE49-F238E27FC236}">
                  <a16:creationId xmlns:a16="http://schemas.microsoft.com/office/drawing/2014/main" id="{C095E1FF-9998-4892-BBED-B01FF8652828}"/>
                </a:ext>
              </a:extLst>
            </p:cNvPr>
            <p:cNvSpPr txBox="1"/>
            <p:nvPr/>
          </p:nvSpPr>
          <p:spPr>
            <a:xfrm>
              <a:off x="5495393" y="3279765"/>
              <a:ext cx="2774197" cy="1207382"/>
            </a:xfrm>
            <a:prstGeom prst="rect">
              <a:avLst/>
            </a:prstGeom>
            <a:noFill/>
          </p:spPr>
          <p:txBody>
            <a:bodyPr wrap="square" lIns="0" tIns="0" rIns="0" bIns="0" rtlCol="0">
              <a:spAutoFit/>
            </a:bodyPr>
            <a:lstStyle/>
            <a:p>
              <a:pPr>
                <a:lnSpc>
                  <a:spcPct val="114000"/>
                </a:lnSpc>
              </a:pPr>
              <a:r>
                <a:rPr lang="en-US" sz="1400" dirty="0">
                  <a:latin typeface="+mn-lt"/>
                </a:rPr>
                <a:t>Total issues: 12.906</a:t>
              </a:r>
            </a:p>
            <a:p>
              <a:pPr>
                <a:lnSpc>
                  <a:spcPct val="114000"/>
                </a:lnSpc>
              </a:pPr>
              <a:r>
                <a:rPr lang="en-US" sz="1400" dirty="0">
                  <a:latin typeface="+mn-lt"/>
                </a:rPr>
                <a:t>Design decisions: 238</a:t>
              </a:r>
            </a:p>
            <a:p>
              <a:pPr>
                <a:lnSpc>
                  <a:spcPct val="114000"/>
                </a:lnSpc>
              </a:pPr>
              <a:endParaRPr lang="en-US" sz="1400" dirty="0">
                <a:latin typeface="+mn-lt"/>
              </a:endParaRPr>
            </a:p>
            <a:p>
              <a:pPr>
                <a:lnSpc>
                  <a:spcPct val="114000"/>
                </a:lnSpc>
              </a:pPr>
              <a:r>
                <a:rPr lang="en-US" sz="1400" dirty="0">
                  <a:latin typeface="+mn-lt"/>
                </a:rPr>
                <a:t>111 unique assignees for design decisions</a:t>
              </a:r>
            </a:p>
          </p:txBody>
        </p:sp>
        <p:sp>
          <p:nvSpPr>
            <p:cNvPr id="15" name="Rechteck 14">
              <a:extLst>
                <a:ext uri="{FF2B5EF4-FFF2-40B4-BE49-F238E27FC236}">
                  <a16:creationId xmlns:a16="http://schemas.microsoft.com/office/drawing/2014/main" id="{32BFDB06-F146-484B-82B3-768ED1F81F45}"/>
                </a:ext>
              </a:extLst>
            </p:cNvPr>
            <p:cNvSpPr/>
            <p:nvPr/>
          </p:nvSpPr>
          <p:spPr>
            <a:xfrm>
              <a:off x="4681906" y="2322686"/>
              <a:ext cx="4133850" cy="2386579"/>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grpSp>
      <p:sp>
        <p:nvSpPr>
          <p:cNvPr id="16" name="Textfeld 15">
            <a:extLst>
              <a:ext uri="{FF2B5EF4-FFF2-40B4-BE49-F238E27FC236}">
                <a16:creationId xmlns:a16="http://schemas.microsoft.com/office/drawing/2014/main" id="{05F14953-D271-4E1A-8168-118E3F72943E}"/>
              </a:ext>
            </a:extLst>
          </p:cNvPr>
          <p:cNvSpPr txBox="1"/>
          <p:nvPr/>
        </p:nvSpPr>
        <p:spPr>
          <a:xfrm>
            <a:off x="2283940" y="2087178"/>
            <a:ext cx="6389674" cy="693010"/>
          </a:xfrm>
          <a:prstGeom prst="rect">
            <a:avLst/>
          </a:prstGeom>
          <a:noFill/>
        </p:spPr>
        <p:txBody>
          <a:bodyPr wrap="square" lIns="0" tIns="0" rIns="0" bIns="0" rtlCol="0">
            <a:spAutoFit/>
          </a:bodyPr>
          <a:lstStyle/>
          <a:p>
            <a:pPr marL="285750" indent="-285750">
              <a:lnSpc>
                <a:spcPct val="150000"/>
              </a:lnSpc>
              <a:buFont typeface="Arial" panose="020B0604020202020204" pitchFamily="34" charset="0"/>
              <a:buChar char="•"/>
            </a:pPr>
            <a:r>
              <a:rPr lang="en-US" sz="1600" b="1" dirty="0"/>
              <a:t>Inspect recommender accuracy of algorithms</a:t>
            </a:r>
          </a:p>
          <a:p>
            <a:pPr marL="285750" indent="-285750">
              <a:lnSpc>
                <a:spcPct val="150000"/>
              </a:lnSpc>
              <a:buFont typeface="Arial" panose="020B0604020202020204" pitchFamily="34" charset="0"/>
              <a:buChar char="•"/>
            </a:pPr>
            <a:r>
              <a:rPr lang="en-US" sz="1600" b="1" dirty="0"/>
              <a:t>Find differences and characteristics of the algorithms</a:t>
            </a:r>
            <a:endParaRPr lang="en-US" sz="1600" dirty="0"/>
          </a:p>
        </p:txBody>
      </p:sp>
      <p:sp>
        <p:nvSpPr>
          <p:cNvPr id="22" name="Rechteck 35">
            <a:extLst>
              <a:ext uri="{FF2B5EF4-FFF2-40B4-BE49-F238E27FC236}">
                <a16:creationId xmlns:a16="http://schemas.microsoft.com/office/drawing/2014/main" id="{02325411-B3DE-4EAB-8B81-A0D25BC9CC56}"/>
              </a:ext>
            </a:extLst>
          </p:cNvPr>
          <p:cNvSpPr/>
          <p:nvPr/>
        </p:nvSpPr>
        <p:spPr>
          <a:xfrm>
            <a:off x="328246" y="2653470"/>
            <a:ext cx="1800000" cy="467507"/>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Goals</a:t>
            </a:r>
          </a:p>
        </p:txBody>
      </p:sp>
      <p:sp>
        <p:nvSpPr>
          <p:cNvPr id="23" name="Rechteck 35">
            <a:extLst>
              <a:ext uri="{FF2B5EF4-FFF2-40B4-BE49-F238E27FC236}">
                <a16:creationId xmlns:a16="http://schemas.microsoft.com/office/drawing/2014/main" id="{1748A052-4351-4105-B68F-BAC7669C8342}"/>
              </a:ext>
            </a:extLst>
          </p:cNvPr>
          <p:cNvSpPr/>
          <p:nvPr/>
        </p:nvSpPr>
        <p:spPr>
          <a:xfrm>
            <a:off x="328248" y="1915564"/>
            <a:ext cx="8501060" cy="1192634"/>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sp>
        <p:nvSpPr>
          <p:cNvPr id="24" name="Rechteck 35">
            <a:extLst>
              <a:ext uri="{FF2B5EF4-FFF2-40B4-BE49-F238E27FC236}">
                <a16:creationId xmlns:a16="http://schemas.microsoft.com/office/drawing/2014/main" id="{7E40812F-B32C-4FDD-8DB7-FCC6885CEDB6}"/>
              </a:ext>
            </a:extLst>
          </p:cNvPr>
          <p:cNvSpPr/>
          <p:nvPr/>
        </p:nvSpPr>
        <p:spPr>
          <a:xfrm>
            <a:off x="328246" y="1915081"/>
            <a:ext cx="1800000" cy="1192634"/>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pic>
        <p:nvPicPr>
          <p:cNvPr id="10" name="Grafik 9">
            <a:extLst>
              <a:ext uri="{FF2B5EF4-FFF2-40B4-BE49-F238E27FC236}">
                <a16:creationId xmlns:a16="http://schemas.microsoft.com/office/drawing/2014/main" id="{C27DB4D1-A273-4957-B87C-7F5454DBAF9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30248" y="2024804"/>
            <a:ext cx="522134" cy="550067"/>
          </a:xfrm>
          <a:prstGeom prst="rect">
            <a:avLst/>
          </a:prstGeom>
        </p:spPr>
      </p:pic>
      <p:sp>
        <p:nvSpPr>
          <p:cNvPr id="11" name="Textfeld 10">
            <a:extLst>
              <a:ext uri="{FF2B5EF4-FFF2-40B4-BE49-F238E27FC236}">
                <a16:creationId xmlns:a16="http://schemas.microsoft.com/office/drawing/2014/main" id="{7FFABE94-16CA-4B41-B59B-C029324BE773}"/>
              </a:ext>
            </a:extLst>
          </p:cNvPr>
          <p:cNvSpPr txBox="1"/>
          <p:nvPr/>
        </p:nvSpPr>
        <p:spPr>
          <a:xfrm>
            <a:off x="319090" y="3270473"/>
            <a:ext cx="1082252" cy="257250"/>
          </a:xfrm>
          <a:prstGeom prst="rect">
            <a:avLst/>
          </a:prstGeom>
          <a:noFill/>
        </p:spPr>
        <p:txBody>
          <a:bodyPr wrap="square" lIns="0" tIns="0" rIns="0" bIns="0" rtlCol="0">
            <a:spAutoFit/>
          </a:bodyPr>
          <a:lstStyle/>
          <a:p>
            <a:pPr>
              <a:lnSpc>
                <a:spcPct val="114000"/>
              </a:lnSpc>
            </a:pPr>
            <a:r>
              <a:rPr lang="en-US" sz="1600" dirty="0">
                <a:latin typeface="+mn-lt"/>
              </a:rPr>
              <a:t>Datasets</a:t>
            </a:r>
          </a:p>
        </p:txBody>
      </p:sp>
    </p:spTree>
    <p:extLst>
      <p:ext uri="{BB962C8B-B14F-4D97-AF65-F5344CB8AC3E}">
        <p14:creationId xmlns:p14="http://schemas.microsoft.com/office/powerpoint/2010/main" val="28144106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A6652B3-71AD-4293-9209-1A5482BE711A}"/>
              </a:ext>
            </a:extLst>
          </p:cNvPr>
          <p:cNvGraphicFramePr>
            <a:graphicFrameLocks noChangeAspect="1"/>
          </p:cNvGraphicFramePr>
          <p:nvPr>
            <p:custDataLst>
              <p:tags r:id="rId2"/>
            </p:custDataLst>
            <p:extLst>
              <p:ext uri="{D42A27DB-BD31-4B8C-83A1-F6EECF244321}">
                <p14:modId xmlns:p14="http://schemas.microsoft.com/office/powerpoint/2010/main" val="35044436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339" name="think-cell Folie" r:id="rId6" imgW="395" imgH="396" progId="TCLayout.ActiveDocument.1">
                  <p:embed/>
                </p:oleObj>
              </mc:Choice>
              <mc:Fallback>
                <p:oleObj name="think-cell Folie" r:id="rId6" imgW="395" imgH="396" progId="TCLayout.ActiveDocument.1">
                  <p:embed/>
                  <p:pic>
                    <p:nvPicPr>
                      <p:cNvPr id="6" name="Objekt 5" hidden="1">
                        <a:extLst>
                          <a:ext uri="{FF2B5EF4-FFF2-40B4-BE49-F238E27FC236}">
                            <a16:creationId xmlns:a16="http://schemas.microsoft.com/office/drawing/2014/main" id="{BA6652B3-71AD-4293-9209-1A5482BE711A}"/>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A412107E-06D9-467A-8B44-DFDFA45A87F5}"/>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a:xfrm>
            <a:off x="319090" y="283135"/>
            <a:ext cx="8173981" cy="1069524"/>
          </a:xfrm>
        </p:spPr>
        <p:txBody>
          <a:bodyPr/>
          <a:lstStyle/>
          <a:p>
            <a:r>
              <a:rPr lang="en-US" sz="3200" b="1" dirty="0"/>
              <a:t>6. Evaluation</a:t>
            </a:r>
            <a:br>
              <a:rPr lang="en-US" sz="3200" noProof="0" dirty="0">
                <a:solidFill>
                  <a:srgbClr val="0065BD"/>
                </a:solidFill>
              </a:rPr>
            </a:br>
            <a:r>
              <a:rPr lang="en-US" dirty="0"/>
              <a:t>Steps for each evaluation run</a:t>
            </a:r>
            <a:br>
              <a:rPr lang="en-US" sz="3200" b="1" dirty="0"/>
            </a:br>
            <a:endParaRPr lang="en-US" sz="1350" noProof="0" dirty="0"/>
          </a:p>
        </p:txBody>
      </p:sp>
      <p:sp>
        <p:nvSpPr>
          <p:cNvPr id="5" name="Slide Number Placeholder 4"/>
          <p:cNvSpPr>
            <a:spLocks noGrp="1"/>
          </p:cNvSpPr>
          <p:nvPr>
            <p:ph type="sldNum" sz="quarter" idx="11"/>
          </p:nvPr>
        </p:nvSpPr>
        <p:spPr/>
        <p:txBody>
          <a:bodyPr/>
          <a:lstStyle/>
          <a:p>
            <a:pPr>
              <a:defRPr/>
            </a:pPr>
            <a:fld id="{05BC9FAB-BDC1-47C0-A8BB-6E12A8205D33}" type="slidenum">
              <a:rPr lang="en-US" smtClean="0"/>
              <a:pPr>
                <a:defRPr/>
              </a:pPr>
              <a:t>14</a:t>
            </a:fld>
            <a:endParaRPr lang="en-US" dirty="0"/>
          </a:p>
        </p:txBody>
      </p:sp>
      <p:sp>
        <p:nvSpPr>
          <p:cNvPr id="27" name="Footer Placeholder 4">
            <a:extLst>
              <a:ext uri="{FF2B5EF4-FFF2-40B4-BE49-F238E27FC236}">
                <a16:creationId xmlns:a16="http://schemas.microsoft.com/office/drawing/2014/main" id="{60E0948B-E186-4AE8-A7C8-4D714B0827DC}"/>
              </a:ext>
            </a:extLst>
          </p:cNvPr>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grpSp>
        <p:nvGrpSpPr>
          <p:cNvPr id="12" name="Gruppieren 11">
            <a:extLst>
              <a:ext uri="{FF2B5EF4-FFF2-40B4-BE49-F238E27FC236}">
                <a16:creationId xmlns:a16="http://schemas.microsoft.com/office/drawing/2014/main" id="{279E50E0-7D3B-4505-A214-094BD49DF948}"/>
              </a:ext>
            </a:extLst>
          </p:cNvPr>
          <p:cNvGrpSpPr/>
          <p:nvPr/>
        </p:nvGrpSpPr>
        <p:grpSpPr>
          <a:xfrm>
            <a:off x="507892" y="1663611"/>
            <a:ext cx="8128217" cy="871200"/>
            <a:chOff x="364854" y="1727111"/>
            <a:chExt cx="8128217" cy="871200"/>
          </a:xfrm>
        </p:grpSpPr>
        <p:sp>
          <p:nvSpPr>
            <p:cNvPr id="22" name="Rechteck 35">
              <a:extLst>
                <a:ext uri="{FF2B5EF4-FFF2-40B4-BE49-F238E27FC236}">
                  <a16:creationId xmlns:a16="http://schemas.microsoft.com/office/drawing/2014/main" id="{02325411-B3DE-4EAB-8B81-A0D25BC9CC56}"/>
                </a:ext>
              </a:extLst>
            </p:cNvPr>
            <p:cNvSpPr/>
            <p:nvPr/>
          </p:nvSpPr>
          <p:spPr>
            <a:xfrm>
              <a:off x="364854" y="1727111"/>
              <a:ext cx="871200" cy="871200"/>
            </a:xfrm>
            <a:prstGeom prst="rect">
              <a:avLst/>
            </a:prstGeom>
            <a:solidFill>
              <a:srgbClr val="0065BD"/>
            </a:solid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2800" b="1" dirty="0">
                  <a:solidFill>
                    <a:schemeClr val="bg1"/>
                  </a:solidFill>
                  <a:latin typeface="Arial"/>
                  <a:cs typeface="Arial"/>
                </a:rPr>
                <a:t>1</a:t>
              </a:r>
            </a:p>
          </p:txBody>
        </p:sp>
        <p:sp>
          <p:nvSpPr>
            <p:cNvPr id="23" name="Rechteck 35">
              <a:extLst>
                <a:ext uri="{FF2B5EF4-FFF2-40B4-BE49-F238E27FC236}">
                  <a16:creationId xmlns:a16="http://schemas.microsoft.com/office/drawing/2014/main" id="{1748A052-4351-4105-B68F-BAC7669C8342}"/>
                </a:ext>
              </a:extLst>
            </p:cNvPr>
            <p:cNvSpPr/>
            <p:nvPr/>
          </p:nvSpPr>
          <p:spPr>
            <a:xfrm>
              <a:off x="1341947" y="1727111"/>
              <a:ext cx="7151124" cy="871200"/>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a:t>Sort all design decisions </a:t>
              </a:r>
              <a:r>
                <a:rPr lang="en-US" sz="1600" b="1">
                  <a:latin typeface="Arial"/>
                  <a:cs typeface="Arial"/>
                </a:rPr>
                <a:t>by </a:t>
              </a:r>
              <a:r>
                <a:rPr lang="en-US" sz="1600" b="1" dirty="0">
                  <a:latin typeface="Arial"/>
                  <a:cs typeface="Arial"/>
                </a:rPr>
                <a:t>resolution </a:t>
              </a:r>
              <a:r>
                <a:rPr lang="en-US" sz="1600" b="1">
                  <a:latin typeface="Arial"/>
                  <a:cs typeface="Arial"/>
                </a:rPr>
                <a:t>date ascending</a:t>
              </a:r>
              <a:endParaRPr lang="en-US" sz="1600" dirty="0"/>
            </a:p>
          </p:txBody>
        </p:sp>
      </p:grpSp>
      <p:grpSp>
        <p:nvGrpSpPr>
          <p:cNvPr id="19" name="Gruppieren 18">
            <a:extLst>
              <a:ext uri="{FF2B5EF4-FFF2-40B4-BE49-F238E27FC236}">
                <a16:creationId xmlns:a16="http://schemas.microsoft.com/office/drawing/2014/main" id="{6B72A137-B493-40C2-A565-A5A3AE142344}"/>
              </a:ext>
            </a:extLst>
          </p:cNvPr>
          <p:cNvGrpSpPr/>
          <p:nvPr/>
        </p:nvGrpSpPr>
        <p:grpSpPr>
          <a:xfrm>
            <a:off x="507892" y="2610649"/>
            <a:ext cx="8128217" cy="871200"/>
            <a:chOff x="364854" y="2697423"/>
            <a:chExt cx="8128217" cy="871200"/>
          </a:xfrm>
        </p:grpSpPr>
        <p:sp>
          <p:nvSpPr>
            <p:cNvPr id="21" name="Rechteck 35">
              <a:extLst>
                <a:ext uri="{FF2B5EF4-FFF2-40B4-BE49-F238E27FC236}">
                  <a16:creationId xmlns:a16="http://schemas.microsoft.com/office/drawing/2014/main" id="{0E32E6B2-D35C-476C-990D-81E77AF921BC}"/>
                </a:ext>
              </a:extLst>
            </p:cNvPr>
            <p:cNvSpPr/>
            <p:nvPr/>
          </p:nvSpPr>
          <p:spPr>
            <a:xfrm>
              <a:off x="364854" y="2697423"/>
              <a:ext cx="871200" cy="871200"/>
            </a:xfrm>
            <a:prstGeom prst="rect">
              <a:avLst/>
            </a:prstGeom>
            <a:solidFill>
              <a:srgbClr val="0065BD"/>
            </a:solid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2800" b="1" dirty="0">
                  <a:solidFill>
                    <a:schemeClr val="bg1"/>
                  </a:solidFill>
                  <a:latin typeface="Arial"/>
                  <a:cs typeface="Arial"/>
                </a:rPr>
                <a:t>2</a:t>
              </a:r>
            </a:p>
          </p:txBody>
        </p:sp>
        <p:sp>
          <p:nvSpPr>
            <p:cNvPr id="25" name="Rechteck 35">
              <a:extLst>
                <a:ext uri="{FF2B5EF4-FFF2-40B4-BE49-F238E27FC236}">
                  <a16:creationId xmlns:a16="http://schemas.microsoft.com/office/drawing/2014/main" id="{F0378EB2-D3BE-4FA0-B6F2-209D52BFCE71}"/>
                </a:ext>
              </a:extLst>
            </p:cNvPr>
            <p:cNvSpPr/>
            <p:nvPr/>
          </p:nvSpPr>
          <p:spPr>
            <a:xfrm>
              <a:off x="1341946" y="2697423"/>
              <a:ext cx="7151125" cy="871200"/>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b="1"/>
                <a:t>Split data in training and test data</a:t>
              </a:r>
            </a:p>
            <a:p>
              <a:pPr algn="ctr" defTabSz="995363" eaLnBrk="0" hangingPunct="0">
                <a:lnSpc>
                  <a:spcPct val="90000"/>
                </a:lnSpc>
              </a:pPr>
              <a:r>
                <a:rPr lang="en-US" sz="1600"/>
                <a:t>Training sizes range from 40% to 90 %</a:t>
              </a:r>
              <a:endParaRPr lang="en-US" sz="1600" dirty="0"/>
            </a:p>
          </p:txBody>
        </p:sp>
      </p:grpSp>
      <p:grpSp>
        <p:nvGrpSpPr>
          <p:cNvPr id="20" name="Gruppieren 19">
            <a:extLst>
              <a:ext uri="{FF2B5EF4-FFF2-40B4-BE49-F238E27FC236}">
                <a16:creationId xmlns:a16="http://schemas.microsoft.com/office/drawing/2014/main" id="{D21DBF14-7DB3-4333-8C16-2CB78CB60A21}"/>
              </a:ext>
            </a:extLst>
          </p:cNvPr>
          <p:cNvGrpSpPr/>
          <p:nvPr/>
        </p:nvGrpSpPr>
        <p:grpSpPr>
          <a:xfrm>
            <a:off x="507892" y="4504725"/>
            <a:ext cx="8128217" cy="871200"/>
            <a:chOff x="364854" y="4476177"/>
            <a:chExt cx="8128217" cy="871200"/>
          </a:xfrm>
        </p:grpSpPr>
        <p:sp>
          <p:nvSpPr>
            <p:cNvPr id="26" name="Rechteck 35">
              <a:extLst>
                <a:ext uri="{FF2B5EF4-FFF2-40B4-BE49-F238E27FC236}">
                  <a16:creationId xmlns:a16="http://schemas.microsoft.com/office/drawing/2014/main" id="{787ACABA-6B7F-4C6E-A453-12F5FD10C89D}"/>
                </a:ext>
              </a:extLst>
            </p:cNvPr>
            <p:cNvSpPr/>
            <p:nvPr/>
          </p:nvSpPr>
          <p:spPr>
            <a:xfrm>
              <a:off x="364854" y="4476177"/>
              <a:ext cx="871200" cy="871200"/>
            </a:xfrm>
            <a:prstGeom prst="rect">
              <a:avLst/>
            </a:prstGeom>
            <a:solidFill>
              <a:srgbClr val="0065BD"/>
            </a:solid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2800" b="1" dirty="0">
                  <a:solidFill>
                    <a:schemeClr val="bg1"/>
                  </a:solidFill>
                  <a:latin typeface="Arial"/>
                  <a:cs typeface="Arial"/>
                </a:rPr>
                <a:t>4</a:t>
              </a:r>
            </a:p>
          </p:txBody>
        </p:sp>
        <p:sp>
          <p:nvSpPr>
            <p:cNvPr id="28" name="Rechteck 35">
              <a:extLst>
                <a:ext uri="{FF2B5EF4-FFF2-40B4-BE49-F238E27FC236}">
                  <a16:creationId xmlns:a16="http://schemas.microsoft.com/office/drawing/2014/main" id="{557344A1-544F-44F0-8F79-0FBCFB51A530}"/>
                </a:ext>
              </a:extLst>
            </p:cNvPr>
            <p:cNvSpPr/>
            <p:nvPr/>
          </p:nvSpPr>
          <p:spPr>
            <a:xfrm>
              <a:off x="1341947" y="4476177"/>
              <a:ext cx="7151124" cy="871200"/>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dirty="0"/>
                <a:t>Use training data to build a model or/and create the </a:t>
              </a:r>
              <a:r>
                <a:rPr lang="en-US" sz="1600" b="1" dirty="0"/>
                <a:t>expertise matrix</a:t>
              </a:r>
            </a:p>
          </p:txBody>
        </p:sp>
      </p:grpSp>
      <p:grpSp>
        <p:nvGrpSpPr>
          <p:cNvPr id="9" name="Gruppieren 8">
            <a:extLst>
              <a:ext uri="{FF2B5EF4-FFF2-40B4-BE49-F238E27FC236}">
                <a16:creationId xmlns:a16="http://schemas.microsoft.com/office/drawing/2014/main" id="{50BD869F-5CC3-41CA-825C-18720E3AAA4B}"/>
              </a:ext>
            </a:extLst>
          </p:cNvPr>
          <p:cNvGrpSpPr/>
          <p:nvPr/>
        </p:nvGrpSpPr>
        <p:grpSpPr>
          <a:xfrm>
            <a:off x="507892" y="5451763"/>
            <a:ext cx="8128217" cy="875547"/>
            <a:chOff x="364854" y="5515263"/>
            <a:chExt cx="8128217" cy="875547"/>
          </a:xfrm>
        </p:grpSpPr>
        <p:sp>
          <p:nvSpPr>
            <p:cNvPr id="29" name="Rechteck 35">
              <a:extLst>
                <a:ext uri="{FF2B5EF4-FFF2-40B4-BE49-F238E27FC236}">
                  <a16:creationId xmlns:a16="http://schemas.microsoft.com/office/drawing/2014/main" id="{189C37DA-F832-4806-845C-4F0CCC5FCAE6}"/>
                </a:ext>
              </a:extLst>
            </p:cNvPr>
            <p:cNvSpPr/>
            <p:nvPr/>
          </p:nvSpPr>
          <p:spPr>
            <a:xfrm>
              <a:off x="364854" y="5519610"/>
              <a:ext cx="871200" cy="871200"/>
            </a:xfrm>
            <a:prstGeom prst="rect">
              <a:avLst/>
            </a:prstGeom>
            <a:solidFill>
              <a:srgbClr val="0065BD"/>
            </a:solid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2800" b="1" dirty="0">
                  <a:solidFill>
                    <a:schemeClr val="bg1"/>
                  </a:solidFill>
                  <a:latin typeface="Arial"/>
                  <a:cs typeface="Arial"/>
                </a:rPr>
                <a:t>5</a:t>
              </a:r>
            </a:p>
          </p:txBody>
        </p:sp>
        <p:sp>
          <p:nvSpPr>
            <p:cNvPr id="30" name="Rechteck 35">
              <a:extLst>
                <a:ext uri="{FF2B5EF4-FFF2-40B4-BE49-F238E27FC236}">
                  <a16:creationId xmlns:a16="http://schemas.microsoft.com/office/drawing/2014/main" id="{B4A0C612-8367-439F-B2DB-6CB77AC3A04F}"/>
                </a:ext>
              </a:extLst>
            </p:cNvPr>
            <p:cNvSpPr/>
            <p:nvPr/>
          </p:nvSpPr>
          <p:spPr>
            <a:xfrm>
              <a:off x="1341946" y="5515263"/>
              <a:ext cx="7151125" cy="869296"/>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a:t>Predict on test design decisions </a:t>
              </a:r>
              <a:r>
                <a:rPr lang="en-US" sz="1600" b="1"/>
                <a:t>accuracy by expert list sizes from 2 to 30</a:t>
              </a:r>
              <a:br>
                <a:rPr lang="en-US" sz="1600" b="1"/>
              </a:br>
              <a:r>
                <a:rPr lang="en-US" sz="800">
                  <a:solidFill>
                    <a:schemeClr val="bg1"/>
                  </a:solidFill>
                </a:rPr>
                <a:t>.</a:t>
              </a:r>
              <a:endParaRPr lang="en-US" sz="1600">
                <a:solidFill>
                  <a:schemeClr val="bg1"/>
                </a:solidFill>
              </a:endParaRPr>
            </a:p>
            <a:p>
              <a:pPr algn="ctr" defTabSz="995363" eaLnBrk="0" hangingPunct="0">
                <a:lnSpc>
                  <a:spcPct val="90000"/>
                </a:lnSpc>
              </a:pPr>
              <a:r>
                <a:rPr lang="en-US" sz="1200"/>
                <a:t>(A </a:t>
              </a:r>
              <a:r>
                <a:rPr lang="en-US" sz="1200" i="1"/>
                <a:t>correct match </a:t>
              </a:r>
              <a:r>
                <a:rPr lang="en-US" sz="1200"/>
                <a:t>of 50% at </a:t>
              </a:r>
              <a:r>
                <a:rPr lang="en-US" sz="1200" i="1"/>
                <a:t>P@2</a:t>
              </a:r>
              <a:r>
                <a:rPr lang="en-US" sz="1200"/>
                <a:t> means that in half of the test data the original assignee was recommended in a list of two experts)</a:t>
              </a:r>
              <a:endParaRPr lang="en-US" sz="1200" dirty="0"/>
            </a:p>
          </p:txBody>
        </p:sp>
      </p:grpSp>
      <p:grpSp>
        <p:nvGrpSpPr>
          <p:cNvPr id="36" name="Gruppieren 35">
            <a:extLst>
              <a:ext uri="{FF2B5EF4-FFF2-40B4-BE49-F238E27FC236}">
                <a16:creationId xmlns:a16="http://schemas.microsoft.com/office/drawing/2014/main" id="{EE842CF2-C330-4677-96E1-AC9334652737}"/>
              </a:ext>
            </a:extLst>
          </p:cNvPr>
          <p:cNvGrpSpPr/>
          <p:nvPr/>
        </p:nvGrpSpPr>
        <p:grpSpPr>
          <a:xfrm>
            <a:off x="507892" y="3557687"/>
            <a:ext cx="8128217" cy="871200"/>
            <a:chOff x="507892" y="3917971"/>
            <a:chExt cx="8128217" cy="871200"/>
          </a:xfrm>
        </p:grpSpPr>
        <p:sp>
          <p:nvSpPr>
            <p:cNvPr id="34" name="Rechteck 35">
              <a:extLst>
                <a:ext uri="{FF2B5EF4-FFF2-40B4-BE49-F238E27FC236}">
                  <a16:creationId xmlns:a16="http://schemas.microsoft.com/office/drawing/2014/main" id="{75E71A6C-D498-4DD6-99EA-FB58673E301C}"/>
                </a:ext>
              </a:extLst>
            </p:cNvPr>
            <p:cNvSpPr/>
            <p:nvPr/>
          </p:nvSpPr>
          <p:spPr>
            <a:xfrm>
              <a:off x="507892" y="3917971"/>
              <a:ext cx="871200" cy="871200"/>
            </a:xfrm>
            <a:prstGeom prst="rect">
              <a:avLst/>
            </a:prstGeom>
            <a:solidFill>
              <a:srgbClr val="0065BD"/>
            </a:solid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2800" b="1" dirty="0">
                  <a:solidFill>
                    <a:schemeClr val="bg1"/>
                  </a:solidFill>
                  <a:latin typeface="Arial"/>
                  <a:cs typeface="Arial"/>
                </a:rPr>
                <a:t>3</a:t>
              </a:r>
            </a:p>
          </p:txBody>
        </p:sp>
        <p:sp>
          <p:nvSpPr>
            <p:cNvPr id="35" name="Rechteck 35">
              <a:extLst>
                <a:ext uri="{FF2B5EF4-FFF2-40B4-BE49-F238E27FC236}">
                  <a16:creationId xmlns:a16="http://schemas.microsoft.com/office/drawing/2014/main" id="{7760CAC5-1822-4B3A-8FB3-B9B12DEB80E1}"/>
                </a:ext>
              </a:extLst>
            </p:cNvPr>
            <p:cNvSpPr/>
            <p:nvPr/>
          </p:nvSpPr>
          <p:spPr>
            <a:xfrm>
              <a:off x="1484985" y="3917971"/>
              <a:ext cx="7151124" cy="871200"/>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i="1" dirty="0"/>
                <a:t>Only LSA, LDA and Cluster:</a:t>
              </a:r>
              <a:br>
                <a:rPr lang="en-US" sz="1600" i="1" dirty="0"/>
              </a:br>
              <a:br>
                <a:rPr lang="en-US" sz="1600" i="1" dirty="0"/>
              </a:br>
              <a:r>
                <a:rPr lang="en-US" sz="1600" b="1" dirty="0"/>
                <a:t>Set a parameter k </a:t>
              </a:r>
              <a:r>
                <a:rPr lang="en-US" sz="1600" dirty="0"/>
                <a:t>for amount of topics or clusters</a:t>
              </a:r>
              <a:endParaRPr lang="en-US" sz="1600" b="1" dirty="0"/>
            </a:p>
          </p:txBody>
        </p:sp>
      </p:grpSp>
    </p:spTree>
    <p:extLst>
      <p:ext uri="{BB962C8B-B14F-4D97-AF65-F5344CB8AC3E}">
        <p14:creationId xmlns:p14="http://schemas.microsoft.com/office/powerpoint/2010/main" val="1799813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31092030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363"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Spark Project</a:t>
            </a:r>
            <a:endParaRPr lang="en-US" noProof="0" dirty="0"/>
          </a:p>
        </p:txBody>
      </p:sp>
      <p:pic>
        <p:nvPicPr>
          <p:cNvPr id="11" name="Grafik 10" descr="Ein Bild, das Objekt enthält.&#10;&#10;Mit hoher Zuverlässigkeit generierte Beschreibung">
            <a:extLst>
              <a:ext uri="{FF2B5EF4-FFF2-40B4-BE49-F238E27FC236}">
                <a16:creationId xmlns:a16="http://schemas.microsoft.com/office/drawing/2014/main" id="{CACE94EA-7AF1-49C7-875C-8E19A11C3A2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951" y="616428"/>
            <a:ext cx="1252310" cy="651592"/>
          </a:xfrm>
          <a:prstGeom prst="rect">
            <a:avLst/>
          </a:prstGeom>
        </p:spPr>
      </p:pic>
      <p:graphicFrame>
        <p:nvGraphicFramePr>
          <p:cNvPr id="10" name="Diagramm 9">
            <a:extLst>
              <a:ext uri="{FF2B5EF4-FFF2-40B4-BE49-F238E27FC236}">
                <a16:creationId xmlns:a16="http://schemas.microsoft.com/office/drawing/2014/main" id="{952D453A-91BC-41B6-BA8F-75EBD05C1C57}"/>
              </a:ext>
            </a:extLst>
          </p:cNvPr>
          <p:cNvGraphicFramePr>
            <a:graphicFrameLocks/>
          </p:cNvGraphicFramePr>
          <p:nvPr>
            <p:extLst>
              <p:ext uri="{D42A27DB-BD31-4B8C-83A1-F6EECF244321}">
                <p14:modId xmlns:p14="http://schemas.microsoft.com/office/powerpoint/2010/main" val="3778607051"/>
              </p:ext>
            </p:extLst>
          </p:nvPr>
        </p:nvGraphicFramePr>
        <p:xfrm>
          <a:off x="328246" y="1444978"/>
          <a:ext cx="6998243" cy="5074884"/>
        </p:xfrm>
        <a:graphic>
          <a:graphicData uri="http://schemas.openxmlformats.org/drawingml/2006/chart">
            <c:chart xmlns:c="http://schemas.openxmlformats.org/drawingml/2006/chart" xmlns:r="http://schemas.openxmlformats.org/officeDocument/2006/relationships" r:id="rId9"/>
          </a:graphicData>
        </a:graphic>
      </p:graphicFrame>
      <p:sp>
        <p:nvSpPr>
          <p:cNvPr id="12" name="Textfeld 11">
            <a:extLst>
              <a:ext uri="{FF2B5EF4-FFF2-40B4-BE49-F238E27FC236}">
                <a16:creationId xmlns:a16="http://schemas.microsoft.com/office/drawing/2014/main" id="{28D1CF90-67C8-47DA-90E7-AD85862F7639}"/>
              </a:ext>
            </a:extLst>
          </p:cNvPr>
          <p:cNvSpPr txBox="1"/>
          <p:nvPr/>
        </p:nvSpPr>
        <p:spPr>
          <a:xfrm>
            <a:off x="7445023" y="5166168"/>
            <a:ext cx="1619955" cy="614014"/>
          </a:xfrm>
          <a:prstGeom prst="rect">
            <a:avLst/>
          </a:prstGeom>
          <a:noFill/>
        </p:spPr>
        <p:txBody>
          <a:bodyPr wrap="square" lIns="0" tIns="0" rIns="0" bIns="0" rtlCol="0">
            <a:spAutoFit/>
          </a:bodyPr>
          <a:lstStyle/>
          <a:p>
            <a:pPr>
              <a:lnSpc>
                <a:spcPct val="114000"/>
              </a:lnSpc>
            </a:pPr>
            <a:r>
              <a:rPr lang="en-US" sz="1200" dirty="0">
                <a:latin typeface="+mn-lt"/>
              </a:rPr>
              <a:t>LDA &amp; LSA</a:t>
            </a:r>
            <a:br>
              <a:rPr lang="en-US" sz="1200" dirty="0">
                <a:latin typeface="+mn-lt"/>
              </a:rPr>
            </a:br>
            <a:r>
              <a:rPr lang="en-US" sz="1200" dirty="0">
                <a:latin typeface="+mn-lt"/>
              </a:rPr>
              <a:t>Average results for k from 2 to 200</a:t>
            </a:r>
          </a:p>
        </p:txBody>
      </p:sp>
      <p:sp>
        <p:nvSpPr>
          <p:cNvPr id="13" name="Textfeld 12">
            <a:extLst>
              <a:ext uri="{FF2B5EF4-FFF2-40B4-BE49-F238E27FC236}">
                <a16:creationId xmlns:a16="http://schemas.microsoft.com/office/drawing/2014/main" id="{DCD90A34-2817-41E3-A849-CF0B061B8E90}"/>
              </a:ext>
            </a:extLst>
          </p:cNvPr>
          <p:cNvSpPr txBox="1"/>
          <p:nvPr/>
        </p:nvSpPr>
        <p:spPr>
          <a:xfrm>
            <a:off x="7445022" y="5881783"/>
            <a:ext cx="1619955" cy="614014"/>
          </a:xfrm>
          <a:prstGeom prst="rect">
            <a:avLst/>
          </a:prstGeom>
          <a:noFill/>
        </p:spPr>
        <p:txBody>
          <a:bodyPr wrap="square" lIns="0" tIns="0" rIns="0" bIns="0" rtlCol="0">
            <a:spAutoFit/>
          </a:bodyPr>
          <a:lstStyle/>
          <a:p>
            <a:pPr>
              <a:lnSpc>
                <a:spcPct val="114000"/>
              </a:lnSpc>
            </a:pPr>
            <a:r>
              <a:rPr lang="en-US" sz="1200" dirty="0">
                <a:latin typeface="+mn-lt"/>
              </a:rPr>
              <a:t>Cluster</a:t>
            </a:r>
            <a:br>
              <a:rPr lang="en-US" sz="1200" dirty="0">
                <a:latin typeface="+mn-lt"/>
              </a:rPr>
            </a:br>
            <a:r>
              <a:rPr lang="en-US" sz="1200" dirty="0">
                <a:latin typeface="+mn-lt"/>
              </a:rPr>
              <a:t>Average results for k from 2 to 30</a:t>
            </a:r>
          </a:p>
        </p:txBody>
      </p:sp>
      <p:sp>
        <p:nvSpPr>
          <p:cNvPr id="14" name="Slide Number Placeholder 4">
            <a:extLst>
              <a:ext uri="{FF2B5EF4-FFF2-40B4-BE49-F238E27FC236}">
                <a16:creationId xmlns:a16="http://schemas.microsoft.com/office/drawing/2014/main" id="{69A2193D-AE5C-4003-B8D4-5ED79DBD21BC}"/>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15</a:t>
            </a:fld>
            <a:endParaRPr lang="en-US" dirty="0"/>
          </a:p>
        </p:txBody>
      </p:sp>
    </p:spTree>
    <p:extLst>
      <p:ext uri="{BB962C8B-B14F-4D97-AF65-F5344CB8AC3E}">
        <p14:creationId xmlns:p14="http://schemas.microsoft.com/office/powerpoint/2010/main" val="39829166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42188787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387"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Spark Project</a:t>
            </a:r>
            <a:endParaRPr lang="en-US" noProof="0" dirty="0"/>
          </a:p>
        </p:txBody>
      </p:sp>
      <p:sp>
        <p:nvSpPr>
          <p:cNvPr id="20" name="Textfeld 19">
            <a:extLst>
              <a:ext uri="{FF2B5EF4-FFF2-40B4-BE49-F238E27FC236}">
                <a16:creationId xmlns:a16="http://schemas.microsoft.com/office/drawing/2014/main" id="{FBE573E8-D6FE-4846-B034-A851CA468CAE}"/>
              </a:ext>
            </a:extLst>
          </p:cNvPr>
          <p:cNvSpPr txBox="1"/>
          <p:nvPr/>
        </p:nvSpPr>
        <p:spPr>
          <a:xfrm>
            <a:off x="2274782" y="2247400"/>
            <a:ext cx="6389674" cy="1062342"/>
          </a:xfrm>
          <a:prstGeom prst="rect">
            <a:avLst/>
          </a:prstGeom>
          <a:noFill/>
        </p:spPr>
        <p:txBody>
          <a:bodyPr wrap="square" lIns="0" tIns="0" rIns="0" bIns="0" rtlCol="0">
            <a:spAutoFit/>
          </a:bodyPr>
          <a:lstStyle/>
          <a:p>
            <a:pPr>
              <a:lnSpc>
                <a:spcPct val="150000"/>
              </a:lnSpc>
            </a:pPr>
            <a:r>
              <a:rPr lang="en-US" sz="1600" b="1" dirty="0"/>
              <a:t>40% - 60% training dataset sizes lead to better results </a:t>
            </a:r>
            <a:r>
              <a:rPr lang="en-US" sz="1600" dirty="0"/>
              <a:t>in lower recommendation list sizes</a:t>
            </a:r>
          </a:p>
          <a:p>
            <a:pPr>
              <a:lnSpc>
                <a:spcPct val="150000"/>
              </a:lnSpc>
            </a:pPr>
            <a:r>
              <a:rPr lang="en-US" sz="1600" dirty="0"/>
              <a:t>Larger training data leads to overfitting</a:t>
            </a:r>
          </a:p>
        </p:txBody>
      </p:sp>
      <p:pic>
        <p:nvPicPr>
          <p:cNvPr id="8" name="Grafik 7" descr="Ein Bild, das Objekt enthält.&#10;&#10;Mit hoher Zuverlässigkeit generierte Beschreibung">
            <a:extLst>
              <a:ext uri="{FF2B5EF4-FFF2-40B4-BE49-F238E27FC236}">
                <a16:creationId xmlns:a16="http://schemas.microsoft.com/office/drawing/2014/main" id="{1B597A42-7D2E-45BD-853C-5367B80EAFD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951" y="616428"/>
            <a:ext cx="1252310" cy="651592"/>
          </a:xfrm>
          <a:prstGeom prst="rect">
            <a:avLst/>
          </a:prstGeom>
        </p:spPr>
      </p:pic>
      <p:pic>
        <p:nvPicPr>
          <p:cNvPr id="17" name="Grafik 16">
            <a:extLst>
              <a:ext uri="{FF2B5EF4-FFF2-40B4-BE49-F238E27FC236}">
                <a16:creationId xmlns:a16="http://schemas.microsoft.com/office/drawing/2014/main" id="{CC615B02-097A-429E-A38A-ADC7FF9D31FC}"/>
              </a:ext>
            </a:extLst>
          </p:cNvPr>
          <p:cNvPicPr>
            <a:picLocks noChangeAspect="1"/>
          </p:cNvPicPr>
          <p:nvPr/>
        </p:nvPicPr>
        <p:blipFill>
          <a:blip r:embed="rId9"/>
          <a:stretch>
            <a:fillRect/>
          </a:stretch>
        </p:blipFill>
        <p:spPr>
          <a:xfrm>
            <a:off x="923246" y="2247400"/>
            <a:ext cx="478305" cy="478305"/>
          </a:xfrm>
          <a:prstGeom prst="rect">
            <a:avLst/>
          </a:prstGeom>
        </p:spPr>
      </p:pic>
      <p:pic>
        <p:nvPicPr>
          <p:cNvPr id="19" name="Grafik 18">
            <a:extLst>
              <a:ext uri="{FF2B5EF4-FFF2-40B4-BE49-F238E27FC236}">
                <a16:creationId xmlns:a16="http://schemas.microsoft.com/office/drawing/2014/main" id="{CA42E704-8BB3-4A6B-8315-A3A8156709DC}"/>
              </a:ext>
            </a:extLst>
          </p:cNvPr>
          <p:cNvPicPr>
            <a:picLocks noChangeAspect="1"/>
          </p:cNvPicPr>
          <p:nvPr/>
        </p:nvPicPr>
        <p:blipFill>
          <a:blip r:embed="rId9"/>
          <a:stretch>
            <a:fillRect/>
          </a:stretch>
        </p:blipFill>
        <p:spPr>
          <a:xfrm>
            <a:off x="1071168" y="2430686"/>
            <a:ext cx="478305" cy="478305"/>
          </a:xfrm>
          <a:prstGeom prst="rect">
            <a:avLst/>
          </a:prstGeom>
        </p:spPr>
      </p:pic>
      <p:pic>
        <p:nvPicPr>
          <p:cNvPr id="21" name="Grafik 20">
            <a:extLst>
              <a:ext uri="{FF2B5EF4-FFF2-40B4-BE49-F238E27FC236}">
                <a16:creationId xmlns:a16="http://schemas.microsoft.com/office/drawing/2014/main" id="{73283E45-B921-4231-95B9-4BE7CA8F2B98}"/>
              </a:ext>
            </a:extLst>
          </p:cNvPr>
          <p:cNvPicPr>
            <a:picLocks noChangeAspect="1"/>
          </p:cNvPicPr>
          <p:nvPr/>
        </p:nvPicPr>
        <p:blipFill>
          <a:blip r:embed="rId9"/>
          <a:stretch>
            <a:fillRect/>
          </a:stretch>
        </p:blipFill>
        <p:spPr>
          <a:xfrm>
            <a:off x="1219089" y="2613973"/>
            <a:ext cx="478305" cy="478305"/>
          </a:xfrm>
          <a:prstGeom prst="rect">
            <a:avLst/>
          </a:prstGeom>
        </p:spPr>
      </p:pic>
      <p:sp>
        <p:nvSpPr>
          <p:cNvPr id="22" name="Rechteck 35">
            <a:extLst>
              <a:ext uri="{FF2B5EF4-FFF2-40B4-BE49-F238E27FC236}">
                <a16:creationId xmlns:a16="http://schemas.microsoft.com/office/drawing/2014/main" id="{97A3BBCB-AE34-4EAE-9DC3-4EE5A7BF19EF}"/>
              </a:ext>
            </a:extLst>
          </p:cNvPr>
          <p:cNvSpPr/>
          <p:nvPr/>
        </p:nvSpPr>
        <p:spPr>
          <a:xfrm>
            <a:off x="319089" y="3169679"/>
            <a:ext cx="1800000" cy="467507"/>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Training Size</a:t>
            </a:r>
          </a:p>
        </p:txBody>
      </p:sp>
      <p:sp>
        <p:nvSpPr>
          <p:cNvPr id="23" name="Rechteck 35">
            <a:extLst>
              <a:ext uri="{FF2B5EF4-FFF2-40B4-BE49-F238E27FC236}">
                <a16:creationId xmlns:a16="http://schemas.microsoft.com/office/drawing/2014/main" id="{4F6C87A4-04A3-4111-8D5E-ED14F0ABED89}"/>
              </a:ext>
            </a:extLst>
          </p:cNvPr>
          <p:cNvSpPr/>
          <p:nvPr/>
        </p:nvSpPr>
        <p:spPr>
          <a:xfrm>
            <a:off x="319091" y="2126970"/>
            <a:ext cx="8501060" cy="1510216"/>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sp>
        <p:nvSpPr>
          <p:cNvPr id="24" name="Rechteck 35">
            <a:extLst>
              <a:ext uri="{FF2B5EF4-FFF2-40B4-BE49-F238E27FC236}">
                <a16:creationId xmlns:a16="http://schemas.microsoft.com/office/drawing/2014/main" id="{39AA6BD6-612E-4AEF-AA31-70DB7B74E797}"/>
              </a:ext>
            </a:extLst>
          </p:cNvPr>
          <p:cNvSpPr/>
          <p:nvPr/>
        </p:nvSpPr>
        <p:spPr>
          <a:xfrm>
            <a:off x="319089" y="2126486"/>
            <a:ext cx="1800000" cy="1510217"/>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sp>
        <p:nvSpPr>
          <p:cNvPr id="15" name="Rechteck 35">
            <a:extLst>
              <a:ext uri="{FF2B5EF4-FFF2-40B4-BE49-F238E27FC236}">
                <a16:creationId xmlns:a16="http://schemas.microsoft.com/office/drawing/2014/main" id="{CBC597F0-7336-4593-9BD5-8A944860A2FC}"/>
              </a:ext>
            </a:extLst>
          </p:cNvPr>
          <p:cNvSpPr/>
          <p:nvPr/>
        </p:nvSpPr>
        <p:spPr>
          <a:xfrm>
            <a:off x="319089" y="3819990"/>
            <a:ext cx="1690333" cy="1060942"/>
          </a:xfrm>
          <a:prstGeom prst="rect">
            <a:avLst/>
          </a:prstGeom>
          <a:solidFill>
            <a:srgbClr val="0065BD"/>
          </a:solid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Concept-based</a:t>
            </a:r>
          </a:p>
          <a:p>
            <a:pPr algn="ctr" defTabSz="995363" eaLnBrk="0" hangingPunct="0">
              <a:lnSpc>
                <a:spcPct val="90000"/>
              </a:lnSpc>
            </a:pPr>
            <a:r>
              <a:rPr lang="en-US" sz="1600" b="1" dirty="0">
                <a:solidFill>
                  <a:schemeClr val="bg1"/>
                </a:solidFill>
                <a:latin typeface="Arial"/>
                <a:cs typeface="Arial"/>
              </a:rPr>
              <a:t>&amp;</a:t>
            </a:r>
          </a:p>
          <a:p>
            <a:pPr algn="ctr" defTabSz="995363" eaLnBrk="0" hangingPunct="0">
              <a:lnSpc>
                <a:spcPct val="90000"/>
              </a:lnSpc>
            </a:pPr>
            <a:r>
              <a:rPr lang="en-US" sz="1600" b="1" dirty="0">
                <a:solidFill>
                  <a:schemeClr val="bg1"/>
                </a:solidFill>
                <a:latin typeface="Arial"/>
                <a:cs typeface="Arial"/>
              </a:rPr>
              <a:t>decreasing knowledge</a:t>
            </a:r>
          </a:p>
        </p:txBody>
      </p:sp>
      <p:sp>
        <p:nvSpPr>
          <p:cNvPr id="16" name="Rechteck 35">
            <a:extLst>
              <a:ext uri="{FF2B5EF4-FFF2-40B4-BE49-F238E27FC236}">
                <a16:creationId xmlns:a16="http://schemas.microsoft.com/office/drawing/2014/main" id="{E62A40F6-3A15-4362-A355-4AA687E21065}"/>
              </a:ext>
            </a:extLst>
          </p:cNvPr>
          <p:cNvSpPr/>
          <p:nvPr/>
        </p:nvSpPr>
        <p:spPr>
          <a:xfrm>
            <a:off x="2009422" y="3819989"/>
            <a:ext cx="2448000" cy="1060942"/>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dirty="0">
                <a:latin typeface="Arial"/>
                <a:cs typeface="Arial"/>
              </a:rPr>
              <a:t>yield </a:t>
            </a:r>
            <a:r>
              <a:rPr lang="en-US" sz="1600" b="1" dirty="0">
                <a:latin typeface="Arial"/>
                <a:cs typeface="Arial"/>
              </a:rPr>
              <a:t>similar</a:t>
            </a:r>
            <a:r>
              <a:rPr lang="en-US" sz="1600" dirty="0">
                <a:latin typeface="Arial"/>
                <a:cs typeface="Arial"/>
              </a:rPr>
              <a:t> </a:t>
            </a:r>
            <a:r>
              <a:rPr lang="en-US" sz="1600" b="1" dirty="0">
                <a:latin typeface="Arial"/>
                <a:cs typeface="Arial"/>
              </a:rPr>
              <a:t>correct matches</a:t>
            </a:r>
          </a:p>
        </p:txBody>
      </p:sp>
      <p:sp>
        <p:nvSpPr>
          <p:cNvPr id="26" name="Rechteck 35">
            <a:extLst>
              <a:ext uri="{FF2B5EF4-FFF2-40B4-BE49-F238E27FC236}">
                <a16:creationId xmlns:a16="http://schemas.microsoft.com/office/drawing/2014/main" id="{065DDD0D-C641-46C2-A0B9-4D12E593A227}"/>
              </a:ext>
            </a:extLst>
          </p:cNvPr>
          <p:cNvSpPr/>
          <p:nvPr/>
        </p:nvSpPr>
        <p:spPr>
          <a:xfrm>
            <a:off x="328246" y="4973482"/>
            <a:ext cx="1681176" cy="1060942"/>
          </a:xfrm>
          <a:prstGeom prst="rect">
            <a:avLst/>
          </a:prstGeom>
          <a:solidFill>
            <a:srgbClr val="0065BD"/>
          </a:solid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LSA</a:t>
            </a:r>
          </a:p>
        </p:txBody>
      </p:sp>
      <p:sp>
        <p:nvSpPr>
          <p:cNvPr id="27" name="Rechteck 35">
            <a:extLst>
              <a:ext uri="{FF2B5EF4-FFF2-40B4-BE49-F238E27FC236}">
                <a16:creationId xmlns:a16="http://schemas.microsoft.com/office/drawing/2014/main" id="{CFA03305-B675-4807-B597-33638E35B801}"/>
              </a:ext>
            </a:extLst>
          </p:cNvPr>
          <p:cNvSpPr/>
          <p:nvPr/>
        </p:nvSpPr>
        <p:spPr>
          <a:xfrm>
            <a:off x="2009422" y="4973481"/>
            <a:ext cx="2448000" cy="1060942"/>
          </a:xfrm>
          <a:prstGeom prst="rect">
            <a:avLst/>
          </a:prstGeom>
          <a:noFill/>
          <a:ln w="28575">
            <a:solidFill>
              <a:schemeClr val="tx2"/>
            </a:solidFill>
            <a:miter lim="800000"/>
            <a:headEnd/>
            <a:tailEnd/>
          </a:ln>
          <a:effectLst/>
        </p:spPr>
        <p:txBody>
          <a:bodyPr wrap="square" lIns="108000" tIns="72000" rIns="108000" bIns="72000" anchor="ctr"/>
          <a:lstStyle/>
          <a:p>
            <a:pPr algn="ctr"/>
            <a:r>
              <a:rPr lang="en-US" sz="1600" dirty="0"/>
              <a:t>relatively</a:t>
            </a:r>
            <a:r>
              <a:rPr lang="en-US" sz="1600" b="1" dirty="0"/>
              <a:t> stable over most k values</a:t>
            </a:r>
          </a:p>
        </p:txBody>
      </p:sp>
      <p:sp>
        <p:nvSpPr>
          <p:cNvPr id="28" name="Rechteck 35">
            <a:extLst>
              <a:ext uri="{FF2B5EF4-FFF2-40B4-BE49-F238E27FC236}">
                <a16:creationId xmlns:a16="http://schemas.microsoft.com/office/drawing/2014/main" id="{4A9D2A23-2AAE-4D96-8673-22D7D57DF41A}"/>
              </a:ext>
            </a:extLst>
          </p:cNvPr>
          <p:cNvSpPr/>
          <p:nvPr/>
        </p:nvSpPr>
        <p:spPr>
          <a:xfrm>
            <a:off x="4664266" y="3836897"/>
            <a:ext cx="1692000" cy="1060942"/>
          </a:xfrm>
          <a:prstGeom prst="rect">
            <a:avLst/>
          </a:prstGeom>
          <a:solidFill>
            <a:srgbClr val="0065BD"/>
          </a:solid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LDA</a:t>
            </a:r>
          </a:p>
        </p:txBody>
      </p:sp>
      <p:sp>
        <p:nvSpPr>
          <p:cNvPr id="29" name="Rechteck 35">
            <a:extLst>
              <a:ext uri="{FF2B5EF4-FFF2-40B4-BE49-F238E27FC236}">
                <a16:creationId xmlns:a16="http://schemas.microsoft.com/office/drawing/2014/main" id="{CD3A64E1-ADE1-47B7-847A-8C06298DC296}"/>
              </a:ext>
            </a:extLst>
          </p:cNvPr>
          <p:cNvSpPr/>
          <p:nvPr/>
        </p:nvSpPr>
        <p:spPr>
          <a:xfrm>
            <a:off x="6356266" y="3836897"/>
            <a:ext cx="2448000" cy="1060942"/>
          </a:xfrm>
          <a:prstGeom prst="rect">
            <a:avLst/>
          </a:prstGeom>
          <a:noFill/>
          <a:ln w="28575">
            <a:solidFill>
              <a:schemeClr val="tx2"/>
            </a:solidFill>
            <a:miter lim="800000"/>
            <a:headEnd/>
            <a:tailEnd/>
          </a:ln>
          <a:effectLst/>
        </p:spPr>
        <p:txBody>
          <a:bodyPr wrap="square" lIns="108000" tIns="72000" rIns="108000" bIns="72000" anchor="ctr"/>
          <a:lstStyle/>
          <a:p>
            <a:pPr algn="ctr"/>
            <a:r>
              <a:rPr lang="en-US" sz="1600" b="1" dirty="0"/>
              <a:t>needs multiple runs </a:t>
            </a:r>
            <a:r>
              <a:rPr lang="en-US" sz="1600" dirty="0"/>
              <a:t>to build a “good” model</a:t>
            </a:r>
          </a:p>
        </p:txBody>
      </p:sp>
      <p:sp>
        <p:nvSpPr>
          <p:cNvPr id="30" name="Rechteck 35">
            <a:extLst>
              <a:ext uri="{FF2B5EF4-FFF2-40B4-BE49-F238E27FC236}">
                <a16:creationId xmlns:a16="http://schemas.microsoft.com/office/drawing/2014/main" id="{340ED1D6-4E4C-4302-B843-060C96B16871}"/>
              </a:ext>
            </a:extLst>
          </p:cNvPr>
          <p:cNvSpPr/>
          <p:nvPr/>
        </p:nvSpPr>
        <p:spPr>
          <a:xfrm>
            <a:off x="4675754" y="4973481"/>
            <a:ext cx="1692000" cy="1060942"/>
          </a:xfrm>
          <a:prstGeom prst="rect">
            <a:avLst/>
          </a:prstGeom>
          <a:solidFill>
            <a:srgbClr val="0065BD"/>
          </a:solid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Cluster</a:t>
            </a:r>
          </a:p>
        </p:txBody>
      </p:sp>
      <p:sp>
        <p:nvSpPr>
          <p:cNvPr id="31" name="Rechteck 35">
            <a:extLst>
              <a:ext uri="{FF2B5EF4-FFF2-40B4-BE49-F238E27FC236}">
                <a16:creationId xmlns:a16="http://schemas.microsoft.com/office/drawing/2014/main" id="{CC5B2C00-3717-41A7-9319-580E1BB49F27}"/>
              </a:ext>
            </a:extLst>
          </p:cNvPr>
          <p:cNvSpPr/>
          <p:nvPr/>
        </p:nvSpPr>
        <p:spPr>
          <a:xfrm>
            <a:off x="6367754" y="4966532"/>
            <a:ext cx="2448000" cy="1060942"/>
          </a:xfrm>
          <a:prstGeom prst="rect">
            <a:avLst/>
          </a:prstGeom>
          <a:noFill/>
          <a:ln w="28575">
            <a:solidFill>
              <a:schemeClr val="tx2"/>
            </a:solidFill>
            <a:miter lim="800000"/>
            <a:headEnd/>
            <a:tailEnd/>
          </a:ln>
          <a:effectLst/>
        </p:spPr>
        <p:txBody>
          <a:bodyPr wrap="square" lIns="108000" tIns="72000" rIns="108000" bIns="72000" anchor="ctr"/>
          <a:lstStyle/>
          <a:p>
            <a:pPr algn="ctr"/>
            <a:r>
              <a:rPr lang="en-US" sz="1600" dirty="0"/>
              <a:t>works</a:t>
            </a:r>
            <a:r>
              <a:rPr lang="en-US" sz="1600" b="1" dirty="0"/>
              <a:t> only with smaller cluster sizes</a:t>
            </a:r>
          </a:p>
        </p:txBody>
      </p:sp>
      <p:sp>
        <p:nvSpPr>
          <p:cNvPr id="25" name="Slide Number Placeholder 4">
            <a:extLst>
              <a:ext uri="{FF2B5EF4-FFF2-40B4-BE49-F238E27FC236}">
                <a16:creationId xmlns:a16="http://schemas.microsoft.com/office/drawing/2014/main" id="{C9227F6A-E2E2-4D11-8F3A-7919C103D87F}"/>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16</a:t>
            </a:fld>
            <a:endParaRPr lang="en-US" dirty="0"/>
          </a:p>
        </p:txBody>
      </p:sp>
    </p:spTree>
    <p:extLst>
      <p:ext uri="{BB962C8B-B14F-4D97-AF65-F5344CB8AC3E}">
        <p14:creationId xmlns:p14="http://schemas.microsoft.com/office/powerpoint/2010/main" val="1230740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20562011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411"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pic>
        <p:nvPicPr>
          <p:cNvPr id="9" name="Grafik 8" descr="Ein Bild, das Screenshot enthält.&#10;&#10;Mit sehr hoher Zuverlässigkeit generierte Beschreibung">
            <a:extLst>
              <a:ext uri="{FF2B5EF4-FFF2-40B4-BE49-F238E27FC236}">
                <a16:creationId xmlns:a16="http://schemas.microsoft.com/office/drawing/2014/main" id="{A6CC71C5-EA1B-4746-9DF9-83E552AC44C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3064" y="2173358"/>
            <a:ext cx="5907113" cy="2907767"/>
          </a:xfrm>
          <a:prstGeom prst="rect">
            <a:avLst/>
          </a:prstGeom>
        </p:spPr>
      </p:pic>
      <p:pic>
        <p:nvPicPr>
          <p:cNvPr id="15" name="Grafik 14" descr="Ein Bild, das Screenshot enthält.&#10;&#10;Mit sehr hoher Zuverlässigkeit generierte Beschreibung">
            <a:extLst>
              <a:ext uri="{FF2B5EF4-FFF2-40B4-BE49-F238E27FC236}">
                <a16:creationId xmlns:a16="http://schemas.microsoft.com/office/drawing/2014/main" id="{4203C1CD-875C-49A7-9FDC-226D3BE95AED}"/>
              </a:ext>
            </a:extLst>
          </p:cNvPr>
          <p:cNvPicPr>
            <a:picLocks noChangeAspect="1"/>
          </p:cNvPicPr>
          <p:nvPr/>
        </p:nvPicPr>
        <p:blipFill rotWithShape="1">
          <a:blip r:embed="rId8">
            <a:extLst>
              <a:ext uri="{28A0092B-C50C-407E-A947-70E740481C1C}">
                <a14:useLocalDpi xmlns:a14="http://schemas.microsoft.com/office/drawing/2010/main" val="0"/>
              </a:ext>
            </a:extLst>
          </a:blip>
          <a:srcRect l="64669" t="92596"/>
          <a:stretch/>
        </p:blipFill>
        <p:spPr>
          <a:xfrm>
            <a:off x="2262727" y="4882369"/>
            <a:ext cx="2285152" cy="235741"/>
          </a:xfrm>
          <a:prstGeom prst="rect">
            <a:avLst/>
          </a:prstGeom>
        </p:spPr>
      </p:pic>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Hadoop Project</a:t>
            </a:r>
            <a:endParaRPr lang="en-US" noProof="0" dirty="0"/>
          </a:p>
        </p:txBody>
      </p:sp>
      <p:pic>
        <p:nvPicPr>
          <p:cNvPr id="14" name="Grafik 13" descr="Ein Bild, das ClipArt enthält.&#10;&#10;Mit sehr hoher Zuverlässigkeit generierte Beschreibung">
            <a:extLst>
              <a:ext uri="{FF2B5EF4-FFF2-40B4-BE49-F238E27FC236}">
                <a16:creationId xmlns:a16="http://schemas.microsoft.com/office/drawing/2014/main" id="{42E91A1A-4074-442B-BA88-8CEEB2CFD53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20177" y="775577"/>
            <a:ext cx="1939083" cy="489946"/>
          </a:xfrm>
          <a:prstGeom prst="rect">
            <a:avLst/>
          </a:prstGeom>
        </p:spPr>
      </p:pic>
      <p:sp>
        <p:nvSpPr>
          <p:cNvPr id="12" name="Geschweifte Klammer links 11">
            <a:extLst>
              <a:ext uri="{FF2B5EF4-FFF2-40B4-BE49-F238E27FC236}">
                <a16:creationId xmlns:a16="http://schemas.microsoft.com/office/drawing/2014/main" id="{D46E1522-A27B-41E5-885E-EBAABA60401C}"/>
              </a:ext>
            </a:extLst>
          </p:cNvPr>
          <p:cNvSpPr/>
          <p:nvPr/>
        </p:nvSpPr>
        <p:spPr>
          <a:xfrm rot="16200000">
            <a:off x="2687790" y="3316249"/>
            <a:ext cx="232598" cy="3514331"/>
          </a:xfrm>
          <a:prstGeom prst="lef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16" name="Textfeld 15">
            <a:extLst>
              <a:ext uri="{FF2B5EF4-FFF2-40B4-BE49-F238E27FC236}">
                <a16:creationId xmlns:a16="http://schemas.microsoft.com/office/drawing/2014/main" id="{ADC96EC9-F63E-4DF3-8ECC-D9DFBB4471CB}"/>
              </a:ext>
            </a:extLst>
          </p:cNvPr>
          <p:cNvSpPr txBox="1"/>
          <p:nvPr/>
        </p:nvSpPr>
        <p:spPr>
          <a:xfrm>
            <a:off x="1699853" y="5268416"/>
            <a:ext cx="2286000" cy="470642"/>
          </a:xfrm>
          <a:prstGeom prst="rect">
            <a:avLst/>
          </a:prstGeom>
          <a:noFill/>
        </p:spPr>
        <p:txBody>
          <a:bodyPr wrap="square" lIns="0" tIns="0" rIns="0" bIns="0" rtlCol="0">
            <a:spAutoFit/>
          </a:bodyPr>
          <a:lstStyle/>
          <a:p>
            <a:pPr algn="ctr">
              <a:lnSpc>
                <a:spcPct val="114000"/>
              </a:lnSpc>
            </a:pPr>
            <a:r>
              <a:rPr lang="en-US" sz="1400" dirty="0">
                <a:latin typeface="+mn-lt"/>
              </a:rPr>
              <a:t>75 unique assignees</a:t>
            </a:r>
            <a:br>
              <a:rPr lang="en-US" sz="1400" dirty="0">
                <a:latin typeface="+mn-lt"/>
              </a:rPr>
            </a:br>
            <a:r>
              <a:rPr lang="en-US" sz="1400" dirty="0">
                <a:latin typeface="+mn-lt"/>
              </a:rPr>
              <a:t>for 122 design decisions</a:t>
            </a:r>
          </a:p>
        </p:txBody>
      </p:sp>
      <p:sp>
        <p:nvSpPr>
          <p:cNvPr id="17" name="Geschweifte Klammer links 16">
            <a:extLst>
              <a:ext uri="{FF2B5EF4-FFF2-40B4-BE49-F238E27FC236}">
                <a16:creationId xmlns:a16="http://schemas.microsoft.com/office/drawing/2014/main" id="{FAD63CD0-2BC1-4126-A315-7D22FBCA8E6B}"/>
              </a:ext>
            </a:extLst>
          </p:cNvPr>
          <p:cNvSpPr/>
          <p:nvPr/>
        </p:nvSpPr>
        <p:spPr>
          <a:xfrm rot="16200000">
            <a:off x="5288491" y="4264744"/>
            <a:ext cx="239317" cy="1624055"/>
          </a:xfrm>
          <a:prstGeom prst="lef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18" name="Textfeld 17">
            <a:extLst>
              <a:ext uri="{FF2B5EF4-FFF2-40B4-BE49-F238E27FC236}">
                <a16:creationId xmlns:a16="http://schemas.microsoft.com/office/drawing/2014/main" id="{21BD380F-3E69-457C-B30D-94662425D091}"/>
              </a:ext>
            </a:extLst>
          </p:cNvPr>
          <p:cNvSpPr txBox="1"/>
          <p:nvPr/>
        </p:nvSpPr>
        <p:spPr>
          <a:xfrm>
            <a:off x="4265149" y="5268416"/>
            <a:ext cx="2286000" cy="470642"/>
          </a:xfrm>
          <a:prstGeom prst="rect">
            <a:avLst/>
          </a:prstGeom>
          <a:noFill/>
        </p:spPr>
        <p:txBody>
          <a:bodyPr wrap="square" lIns="0" tIns="0" rIns="0" bIns="0" rtlCol="0">
            <a:spAutoFit/>
          </a:bodyPr>
          <a:lstStyle/>
          <a:p>
            <a:pPr algn="ctr">
              <a:lnSpc>
                <a:spcPct val="114000"/>
              </a:lnSpc>
            </a:pPr>
            <a:r>
              <a:rPr lang="en-US" sz="1400" dirty="0">
                <a:latin typeface="+mn-lt"/>
              </a:rPr>
              <a:t>58 unique assignees</a:t>
            </a:r>
            <a:br>
              <a:rPr lang="en-US" sz="1400" dirty="0">
                <a:latin typeface="+mn-lt"/>
              </a:rPr>
            </a:br>
            <a:r>
              <a:rPr lang="en-US" sz="1400" dirty="0">
                <a:latin typeface="+mn-lt"/>
              </a:rPr>
              <a:t>for 162 design decisions</a:t>
            </a:r>
          </a:p>
        </p:txBody>
      </p:sp>
      <p:sp>
        <p:nvSpPr>
          <p:cNvPr id="22" name="Textfeld 21">
            <a:extLst>
              <a:ext uri="{FF2B5EF4-FFF2-40B4-BE49-F238E27FC236}">
                <a16:creationId xmlns:a16="http://schemas.microsoft.com/office/drawing/2014/main" id="{ABFD82EC-C54B-449A-A3F9-C8AF993C0CBD}"/>
              </a:ext>
            </a:extLst>
          </p:cNvPr>
          <p:cNvSpPr txBox="1"/>
          <p:nvPr/>
        </p:nvSpPr>
        <p:spPr>
          <a:xfrm>
            <a:off x="2984198" y="5852876"/>
            <a:ext cx="2286000" cy="470642"/>
          </a:xfrm>
          <a:prstGeom prst="rect">
            <a:avLst/>
          </a:prstGeom>
          <a:noFill/>
        </p:spPr>
        <p:txBody>
          <a:bodyPr wrap="square" lIns="0" tIns="0" rIns="0" bIns="0" rtlCol="0">
            <a:spAutoFit/>
          </a:bodyPr>
          <a:lstStyle/>
          <a:p>
            <a:pPr algn="ctr">
              <a:lnSpc>
                <a:spcPct val="114000"/>
              </a:lnSpc>
            </a:pPr>
            <a:r>
              <a:rPr lang="en-US" sz="1400" b="1" dirty="0">
                <a:latin typeface="+mn-lt"/>
              </a:rPr>
              <a:t>Just 22 assignees are identical</a:t>
            </a:r>
          </a:p>
        </p:txBody>
      </p:sp>
      <p:sp>
        <p:nvSpPr>
          <p:cNvPr id="23" name="Pfeil: nach links 22">
            <a:extLst>
              <a:ext uri="{FF2B5EF4-FFF2-40B4-BE49-F238E27FC236}">
                <a16:creationId xmlns:a16="http://schemas.microsoft.com/office/drawing/2014/main" id="{D0FF5909-9C29-4E60-B0A6-78E561093E36}"/>
              </a:ext>
            </a:extLst>
          </p:cNvPr>
          <p:cNvSpPr/>
          <p:nvPr/>
        </p:nvSpPr>
        <p:spPr>
          <a:xfrm>
            <a:off x="3816978" y="5305143"/>
            <a:ext cx="492843" cy="243095"/>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24" name="Pfeil: nach links 23">
            <a:extLst>
              <a:ext uri="{FF2B5EF4-FFF2-40B4-BE49-F238E27FC236}">
                <a16:creationId xmlns:a16="http://schemas.microsoft.com/office/drawing/2014/main" id="{A2EF5D81-B86D-4B01-8BC6-4455533C5678}"/>
              </a:ext>
            </a:extLst>
          </p:cNvPr>
          <p:cNvSpPr/>
          <p:nvPr/>
        </p:nvSpPr>
        <p:spPr>
          <a:xfrm rot="10800000">
            <a:off x="3915780" y="5532566"/>
            <a:ext cx="492843" cy="243095"/>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25" name="Textfeld 24">
            <a:extLst>
              <a:ext uri="{FF2B5EF4-FFF2-40B4-BE49-F238E27FC236}">
                <a16:creationId xmlns:a16="http://schemas.microsoft.com/office/drawing/2014/main" id="{033B9A20-74F2-4D94-BE6F-313489502731}"/>
              </a:ext>
            </a:extLst>
          </p:cNvPr>
          <p:cNvSpPr txBox="1"/>
          <p:nvPr/>
        </p:nvSpPr>
        <p:spPr>
          <a:xfrm>
            <a:off x="6508686" y="2632871"/>
            <a:ext cx="2285152" cy="473719"/>
          </a:xfrm>
          <a:prstGeom prst="rect">
            <a:avLst/>
          </a:prstGeom>
          <a:noFill/>
        </p:spPr>
        <p:txBody>
          <a:bodyPr wrap="square" lIns="0" tIns="0" rIns="0" bIns="0" rtlCol="0">
            <a:spAutoFit/>
          </a:bodyPr>
          <a:lstStyle/>
          <a:p>
            <a:pPr>
              <a:lnSpc>
                <a:spcPct val="114000"/>
              </a:lnSpc>
            </a:pPr>
            <a:r>
              <a:rPr lang="en-US" sz="1600" i="1" dirty="0">
                <a:latin typeface="+mn-lt"/>
              </a:rPr>
              <a:t>2.1 DDs*/assignee</a:t>
            </a:r>
          </a:p>
          <a:p>
            <a:pPr>
              <a:lnSpc>
                <a:spcPct val="114000"/>
              </a:lnSpc>
            </a:pPr>
            <a:r>
              <a:rPr lang="en-US" sz="1200" i="1" dirty="0">
                <a:latin typeface="+mn-lt"/>
              </a:rPr>
              <a:t>(vs. 4.7 in Spark)</a:t>
            </a:r>
            <a:endParaRPr lang="en-US" sz="1600" i="1" dirty="0">
              <a:latin typeface="+mn-lt"/>
            </a:endParaRPr>
          </a:p>
        </p:txBody>
      </p:sp>
      <p:sp>
        <p:nvSpPr>
          <p:cNvPr id="26" name="Textfeld 25">
            <a:extLst>
              <a:ext uri="{FF2B5EF4-FFF2-40B4-BE49-F238E27FC236}">
                <a16:creationId xmlns:a16="http://schemas.microsoft.com/office/drawing/2014/main" id="{A895C564-3125-4D14-AA9B-D550610D25D0}"/>
              </a:ext>
            </a:extLst>
          </p:cNvPr>
          <p:cNvSpPr txBox="1"/>
          <p:nvPr/>
        </p:nvSpPr>
        <p:spPr>
          <a:xfrm>
            <a:off x="6508686" y="3368993"/>
            <a:ext cx="2285152" cy="754437"/>
          </a:xfrm>
          <a:prstGeom prst="rect">
            <a:avLst/>
          </a:prstGeom>
          <a:noFill/>
        </p:spPr>
        <p:txBody>
          <a:bodyPr wrap="square" lIns="0" tIns="0" rIns="0" bIns="0" rtlCol="0">
            <a:spAutoFit/>
          </a:bodyPr>
          <a:lstStyle/>
          <a:p>
            <a:pPr>
              <a:lnSpc>
                <a:spcPct val="114000"/>
              </a:lnSpc>
            </a:pPr>
            <a:r>
              <a:rPr lang="en-US" sz="1600" i="1" dirty="0">
                <a:latin typeface="+mn-lt"/>
              </a:rPr>
              <a:t>60 % of assignees only solved 1 DDs</a:t>
            </a:r>
          </a:p>
          <a:p>
            <a:pPr>
              <a:lnSpc>
                <a:spcPct val="114000"/>
              </a:lnSpc>
            </a:pPr>
            <a:r>
              <a:rPr lang="en-US" sz="1200" i="1" dirty="0">
                <a:latin typeface="+mn-lt"/>
              </a:rPr>
              <a:t>(vs. 47% in Spark)</a:t>
            </a:r>
          </a:p>
        </p:txBody>
      </p:sp>
      <p:sp>
        <p:nvSpPr>
          <p:cNvPr id="28" name="Textfeld 27">
            <a:extLst>
              <a:ext uri="{FF2B5EF4-FFF2-40B4-BE49-F238E27FC236}">
                <a16:creationId xmlns:a16="http://schemas.microsoft.com/office/drawing/2014/main" id="{C8FC5F65-D37C-4FB2-8219-1BAD84D571C3}"/>
              </a:ext>
            </a:extLst>
          </p:cNvPr>
          <p:cNvSpPr txBox="1"/>
          <p:nvPr/>
        </p:nvSpPr>
        <p:spPr>
          <a:xfrm>
            <a:off x="6545784" y="4385834"/>
            <a:ext cx="2285152" cy="754437"/>
          </a:xfrm>
          <a:prstGeom prst="rect">
            <a:avLst/>
          </a:prstGeom>
          <a:noFill/>
        </p:spPr>
        <p:txBody>
          <a:bodyPr wrap="square" lIns="0" tIns="0" rIns="0" bIns="0" rtlCol="0">
            <a:spAutoFit/>
          </a:bodyPr>
          <a:lstStyle/>
          <a:p>
            <a:pPr>
              <a:lnSpc>
                <a:spcPct val="114000"/>
              </a:lnSpc>
            </a:pPr>
            <a:r>
              <a:rPr lang="en-US" sz="1600" i="1" dirty="0">
                <a:latin typeface="+mn-lt"/>
              </a:rPr>
              <a:t>24 % of assignees only solved 3 or more DDs</a:t>
            </a:r>
          </a:p>
          <a:p>
            <a:pPr>
              <a:lnSpc>
                <a:spcPct val="114000"/>
              </a:lnSpc>
            </a:pPr>
            <a:r>
              <a:rPr lang="en-US" sz="1200" i="1" dirty="0">
                <a:latin typeface="+mn-lt"/>
              </a:rPr>
              <a:t>(vs. 39% in Spark)</a:t>
            </a:r>
          </a:p>
        </p:txBody>
      </p:sp>
      <p:sp>
        <p:nvSpPr>
          <p:cNvPr id="34" name="Textfeld 33">
            <a:extLst>
              <a:ext uri="{FF2B5EF4-FFF2-40B4-BE49-F238E27FC236}">
                <a16:creationId xmlns:a16="http://schemas.microsoft.com/office/drawing/2014/main" id="{0A1D84A6-7B2E-42FD-A779-6D9BFE408606}"/>
              </a:ext>
            </a:extLst>
          </p:cNvPr>
          <p:cNvSpPr txBox="1"/>
          <p:nvPr/>
        </p:nvSpPr>
        <p:spPr>
          <a:xfrm>
            <a:off x="6545784" y="2220908"/>
            <a:ext cx="2285152" cy="257250"/>
          </a:xfrm>
          <a:prstGeom prst="rect">
            <a:avLst/>
          </a:prstGeom>
          <a:noFill/>
        </p:spPr>
        <p:txBody>
          <a:bodyPr wrap="square" lIns="0" tIns="0" rIns="0" bIns="0" rtlCol="0">
            <a:spAutoFit/>
          </a:bodyPr>
          <a:lstStyle/>
          <a:p>
            <a:pPr>
              <a:lnSpc>
                <a:spcPct val="114000"/>
              </a:lnSpc>
            </a:pPr>
            <a:r>
              <a:rPr lang="en-US" sz="1600" b="1" dirty="0">
                <a:latin typeface="+mn-lt"/>
              </a:rPr>
              <a:t>Additional Facts:</a:t>
            </a:r>
          </a:p>
        </p:txBody>
      </p:sp>
      <p:sp>
        <p:nvSpPr>
          <p:cNvPr id="21" name="Textfeld 20">
            <a:extLst>
              <a:ext uri="{FF2B5EF4-FFF2-40B4-BE49-F238E27FC236}">
                <a16:creationId xmlns:a16="http://schemas.microsoft.com/office/drawing/2014/main" id="{FC792270-C4CF-4603-9C9C-CB34E833DFED}"/>
              </a:ext>
            </a:extLst>
          </p:cNvPr>
          <p:cNvSpPr txBox="1"/>
          <p:nvPr/>
        </p:nvSpPr>
        <p:spPr>
          <a:xfrm>
            <a:off x="6545784" y="6288049"/>
            <a:ext cx="2285152" cy="193002"/>
          </a:xfrm>
          <a:prstGeom prst="rect">
            <a:avLst/>
          </a:prstGeom>
          <a:noFill/>
        </p:spPr>
        <p:txBody>
          <a:bodyPr wrap="square" lIns="0" tIns="0" rIns="0" bIns="0" rtlCol="0">
            <a:spAutoFit/>
          </a:bodyPr>
          <a:lstStyle/>
          <a:p>
            <a:pPr algn="r">
              <a:lnSpc>
                <a:spcPct val="114000"/>
              </a:lnSpc>
            </a:pPr>
            <a:r>
              <a:rPr lang="en-US" sz="1200" dirty="0">
                <a:latin typeface="+mn-lt"/>
              </a:rPr>
              <a:t>*DD = design decision</a:t>
            </a:r>
            <a:endParaRPr lang="en-US" sz="1050" dirty="0">
              <a:latin typeface="+mn-lt"/>
            </a:endParaRPr>
          </a:p>
        </p:txBody>
      </p:sp>
      <p:sp>
        <p:nvSpPr>
          <p:cNvPr id="27" name="Slide Number Placeholder 4">
            <a:extLst>
              <a:ext uri="{FF2B5EF4-FFF2-40B4-BE49-F238E27FC236}">
                <a16:creationId xmlns:a16="http://schemas.microsoft.com/office/drawing/2014/main" id="{C2E8E30B-9ED1-4B28-8ACB-D245B90D3F3A}"/>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17</a:t>
            </a:fld>
            <a:endParaRPr lang="en-US" dirty="0"/>
          </a:p>
        </p:txBody>
      </p:sp>
    </p:spTree>
    <p:extLst>
      <p:ext uri="{BB962C8B-B14F-4D97-AF65-F5344CB8AC3E}">
        <p14:creationId xmlns:p14="http://schemas.microsoft.com/office/powerpoint/2010/main" val="25675216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37286687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435"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Hadoop Project</a:t>
            </a:r>
            <a:endParaRPr lang="en-US" noProof="0" dirty="0"/>
          </a:p>
        </p:txBody>
      </p:sp>
      <p:pic>
        <p:nvPicPr>
          <p:cNvPr id="9" name="Grafik 8" descr="Ein Bild, das ClipArt enthält.&#10;&#10;Mit sehr hoher Zuverlässigkeit generierte Beschreibung">
            <a:extLst>
              <a:ext uri="{FF2B5EF4-FFF2-40B4-BE49-F238E27FC236}">
                <a16:creationId xmlns:a16="http://schemas.microsoft.com/office/drawing/2014/main" id="{910979D1-87B1-4238-8E13-F24E243186B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20177" y="775577"/>
            <a:ext cx="1939083" cy="489946"/>
          </a:xfrm>
          <a:prstGeom prst="rect">
            <a:avLst/>
          </a:prstGeom>
        </p:spPr>
      </p:pic>
      <p:graphicFrame>
        <p:nvGraphicFramePr>
          <p:cNvPr id="8" name="Diagramm 7">
            <a:extLst>
              <a:ext uri="{FF2B5EF4-FFF2-40B4-BE49-F238E27FC236}">
                <a16:creationId xmlns:a16="http://schemas.microsoft.com/office/drawing/2014/main" id="{C7E12C30-9FCB-4380-AACA-8B9548C7C0D3}"/>
              </a:ext>
            </a:extLst>
          </p:cNvPr>
          <p:cNvGraphicFramePr>
            <a:graphicFrameLocks/>
          </p:cNvGraphicFramePr>
          <p:nvPr>
            <p:extLst>
              <p:ext uri="{D42A27DB-BD31-4B8C-83A1-F6EECF244321}">
                <p14:modId xmlns:p14="http://schemas.microsoft.com/office/powerpoint/2010/main" val="3627719669"/>
              </p:ext>
            </p:extLst>
          </p:nvPr>
        </p:nvGraphicFramePr>
        <p:xfrm>
          <a:off x="418916" y="1411991"/>
          <a:ext cx="6998400" cy="5007151"/>
        </p:xfrm>
        <a:graphic>
          <a:graphicData uri="http://schemas.openxmlformats.org/drawingml/2006/chart">
            <c:chart xmlns:c="http://schemas.openxmlformats.org/drawingml/2006/chart" xmlns:r="http://schemas.openxmlformats.org/officeDocument/2006/relationships" r:id="rId9"/>
          </a:graphicData>
        </a:graphic>
      </p:graphicFrame>
      <p:sp>
        <p:nvSpPr>
          <p:cNvPr id="10" name="Textfeld 9">
            <a:extLst>
              <a:ext uri="{FF2B5EF4-FFF2-40B4-BE49-F238E27FC236}">
                <a16:creationId xmlns:a16="http://schemas.microsoft.com/office/drawing/2014/main" id="{08973321-5343-4BB0-B1D2-9F4ABD1054D9}"/>
              </a:ext>
            </a:extLst>
          </p:cNvPr>
          <p:cNvSpPr txBox="1"/>
          <p:nvPr/>
        </p:nvSpPr>
        <p:spPr>
          <a:xfrm>
            <a:off x="7445023" y="5256480"/>
            <a:ext cx="1619955" cy="614014"/>
          </a:xfrm>
          <a:prstGeom prst="rect">
            <a:avLst/>
          </a:prstGeom>
          <a:noFill/>
        </p:spPr>
        <p:txBody>
          <a:bodyPr wrap="square" lIns="0" tIns="0" rIns="0" bIns="0" rtlCol="0">
            <a:spAutoFit/>
          </a:bodyPr>
          <a:lstStyle/>
          <a:p>
            <a:pPr>
              <a:lnSpc>
                <a:spcPct val="114000"/>
              </a:lnSpc>
            </a:pPr>
            <a:r>
              <a:rPr lang="en-US" sz="1200" dirty="0">
                <a:latin typeface="+mn-lt"/>
              </a:rPr>
              <a:t>LDA &amp; LSA</a:t>
            </a:r>
            <a:br>
              <a:rPr lang="en-US" sz="1200" dirty="0">
                <a:latin typeface="+mn-lt"/>
              </a:rPr>
            </a:br>
            <a:r>
              <a:rPr lang="en-US" sz="1200" dirty="0">
                <a:latin typeface="+mn-lt"/>
              </a:rPr>
              <a:t>Average results for k from 2 to 200</a:t>
            </a:r>
          </a:p>
        </p:txBody>
      </p:sp>
      <p:sp>
        <p:nvSpPr>
          <p:cNvPr id="11" name="Textfeld 10">
            <a:extLst>
              <a:ext uri="{FF2B5EF4-FFF2-40B4-BE49-F238E27FC236}">
                <a16:creationId xmlns:a16="http://schemas.microsoft.com/office/drawing/2014/main" id="{F1329300-DD9B-4FF1-83D6-604979145D96}"/>
              </a:ext>
            </a:extLst>
          </p:cNvPr>
          <p:cNvSpPr txBox="1"/>
          <p:nvPr/>
        </p:nvSpPr>
        <p:spPr>
          <a:xfrm>
            <a:off x="7445022" y="5972095"/>
            <a:ext cx="1619955" cy="614014"/>
          </a:xfrm>
          <a:prstGeom prst="rect">
            <a:avLst/>
          </a:prstGeom>
          <a:noFill/>
        </p:spPr>
        <p:txBody>
          <a:bodyPr wrap="square" lIns="0" tIns="0" rIns="0" bIns="0" rtlCol="0">
            <a:spAutoFit/>
          </a:bodyPr>
          <a:lstStyle/>
          <a:p>
            <a:pPr>
              <a:lnSpc>
                <a:spcPct val="114000"/>
              </a:lnSpc>
            </a:pPr>
            <a:r>
              <a:rPr lang="en-US" sz="1200" dirty="0">
                <a:latin typeface="+mn-lt"/>
              </a:rPr>
              <a:t>Cluster</a:t>
            </a:r>
            <a:br>
              <a:rPr lang="en-US" sz="1200" dirty="0">
                <a:latin typeface="+mn-lt"/>
              </a:rPr>
            </a:br>
            <a:r>
              <a:rPr lang="en-US" sz="1200" dirty="0">
                <a:latin typeface="+mn-lt"/>
              </a:rPr>
              <a:t>Average results for k from 2 to 30</a:t>
            </a:r>
          </a:p>
        </p:txBody>
      </p:sp>
      <p:sp>
        <p:nvSpPr>
          <p:cNvPr id="12" name="Slide Number Placeholder 4">
            <a:extLst>
              <a:ext uri="{FF2B5EF4-FFF2-40B4-BE49-F238E27FC236}">
                <a16:creationId xmlns:a16="http://schemas.microsoft.com/office/drawing/2014/main" id="{7BD5386A-5238-4F14-834C-21CA8E1A9610}"/>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18</a:t>
            </a:fld>
            <a:endParaRPr lang="en-US" dirty="0"/>
          </a:p>
        </p:txBody>
      </p:sp>
    </p:spTree>
    <p:extLst>
      <p:ext uri="{BB962C8B-B14F-4D97-AF65-F5344CB8AC3E}">
        <p14:creationId xmlns:p14="http://schemas.microsoft.com/office/powerpoint/2010/main" val="1489740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34077185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9459"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Hadoop Project</a:t>
            </a:r>
            <a:endParaRPr lang="en-US" noProof="0" dirty="0"/>
          </a:p>
        </p:txBody>
      </p:sp>
      <p:sp>
        <p:nvSpPr>
          <p:cNvPr id="20" name="Textfeld 19">
            <a:extLst>
              <a:ext uri="{FF2B5EF4-FFF2-40B4-BE49-F238E27FC236}">
                <a16:creationId xmlns:a16="http://schemas.microsoft.com/office/drawing/2014/main" id="{FBE573E8-D6FE-4846-B034-A851CA468CAE}"/>
              </a:ext>
            </a:extLst>
          </p:cNvPr>
          <p:cNvSpPr txBox="1"/>
          <p:nvPr/>
        </p:nvSpPr>
        <p:spPr>
          <a:xfrm>
            <a:off x="2274782" y="2139799"/>
            <a:ext cx="6389674" cy="693010"/>
          </a:xfrm>
          <a:prstGeom prst="rect">
            <a:avLst/>
          </a:prstGeom>
          <a:noFill/>
        </p:spPr>
        <p:txBody>
          <a:bodyPr wrap="square" lIns="0" tIns="0" rIns="0" bIns="0" rtlCol="0">
            <a:spAutoFit/>
          </a:bodyPr>
          <a:lstStyle/>
          <a:p>
            <a:pPr>
              <a:lnSpc>
                <a:spcPct val="150000"/>
              </a:lnSpc>
            </a:pPr>
            <a:r>
              <a:rPr lang="en-US" sz="1600" b="1" dirty="0"/>
              <a:t>Best Results:</a:t>
            </a:r>
          </a:p>
          <a:p>
            <a:pPr marL="285750" indent="-285750">
              <a:lnSpc>
                <a:spcPct val="150000"/>
              </a:lnSpc>
              <a:buFont typeface="Arial" panose="020B0604020202020204" pitchFamily="34" charset="0"/>
              <a:buChar char="•"/>
            </a:pPr>
            <a:r>
              <a:rPr lang="en-US" sz="1600" b="1" dirty="0"/>
              <a:t>90% training size highest results</a:t>
            </a:r>
            <a:r>
              <a:rPr lang="en-US" sz="1600" dirty="0"/>
              <a:t> over all training list sizes</a:t>
            </a:r>
          </a:p>
        </p:txBody>
      </p:sp>
      <p:pic>
        <p:nvPicPr>
          <p:cNvPr id="17" name="Grafik 16">
            <a:extLst>
              <a:ext uri="{FF2B5EF4-FFF2-40B4-BE49-F238E27FC236}">
                <a16:creationId xmlns:a16="http://schemas.microsoft.com/office/drawing/2014/main" id="{CC615B02-097A-429E-A38A-ADC7FF9D31FC}"/>
              </a:ext>
            </a:extLst>
          </p:cNvPr>
          <p:cNvPicPr>
            <a:picLocks noChangeAspect="1"/>
          </p:cNvPicPr>
          <p:nvPr/>
        </p:nvPicPr>
        <p:blipFill>
          <a:blip r:embed="rId8"/>
          <a:stretch>
            <a:fillRect/>
          </a:stretch>
        </p:blipFill>
        <p:spPr>
          <a:xfrm>
            <a:off x="923246" y="2218822"/>
            <a:ext cx="478305" cy="478305"/>
          </a:xfrm>
          <a:prstGeom prst="rect">
            <a:avLst/>
          </a:prstGeom>
        </p:spPr>
      </p:pic>
      <p:pic>
        <p:nvPicPr>
          <p:cNvPr id="19" name="Grafik 18">
            <a:extLst>
              <a:ext uri="{FF2B5EF4-FFF2-40B4-BE49-F238E27FC236}">
                <a16:creationId xmlns:a16="http://schemas.microsoft.com/office/drawing/2014/main" id="{CA42E704-8BB3-4A6B-8315-A3A8156709DC}"/>
              </a:ext>
            </a:extLst>
          </p:cNvPr>
          <p:cNvPicPr>
            <a:picLocks noChangeAspect="1"/>
          </p:cNvPicPr>
          <p:nvPr/>
        </p:nvPicPr>
        <p:blipFill>
          <a:blip r:embed="rId8"/>
          <a:stretch>
            <a:fillRect/>
          </a:stretch>
        </p:blipFill>
        <p:spPr>
          <a:xfrm>
            <a:off x="1071168" y="2402108"/>
            <a:ext cx="478305" cy="478305"/>
          </a:xfrm>
          <a:prstGeom prst="rect">
            <a:avLst/>
          </a:prstGeom>
        </p:spPr>
      </p:pic>
      <p:pic>
        <p:nvPicPr>
          <p:cNvPr id="21" name="Grafik 20">
            <a:extLst>
              <a:ext uri="{FF2B5EF4-FFF2-40B4-BE49-F238E27FC236}">
                <a16:creationId xmlns:a16="http://schemas.microsoft.com/office/drawing/2014/main" id="{73283E45-B921-4231-95B9-4BE7CA8F2B98}"/>
              </a:ext>
            </a:extLst>
          </p:cNvPr>
          <p:cNvPicPr>
            <a:picLocks noChangeAspect="1"/>
          </p:cNvPicPr>
          <p:nvPr/>
        </p:nvPicPr>
        <p:blipFill>
          <a:blip r:embed="rId8"/>
          <a:stretch>
            <a:fillRect/>
          </a:stretch>
        </p:blipFill>
        <p:spPr>
          <a:xfrm>
            <a:off x="1219089" y="2585395"/>
            <a:ext cx="478305" cy="478305"/>
          </a:xfrm>
          <a:prstGeom prst="rect">
            <a:avLst/>
          </a:prstGeom>
        </p:spPr>
      </p:pic>
      <p:sp>
        <p:nvSpPr>
          <p:cNvPr id="22" name="Rechteck 35">
            <a:extLst>
              <a:ext uri="{FF2B5EF4-FFF2-40B4-BE49-F238E27FC236}">
                <a16:creationId xmlns:a16="http://schemas.microsoft.com/office/drawing/2014/main" id="{97A3BBCB-AE34-4EAE-9DC3-4EE5A7BF19EF}"/>
              </a:ext>
            </a:extLst>
          </p:cNvPr>
          <p:cNvSpPr/>
          <p:nvPr/>
        </p:nvSpPr>
        <p:spPr>
          <a:xfrm>
            <a:off x="319089" y="3141101"/>
            <a:ext cx="1800000" cy="467507"/>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Training Size</a:t>
            </a:r>
          </a:p>
        </p:txBody>
      </p:sp>
      <p:sp>
        <p:nvSpPr>
          <p:cNvPr id="23" name="Rechteck 35">
            <a:extLst>
              <a:ext uri="{FF2B5EF4-FFF2-40B4-BE49-F238E27FC236}">
                <a16:creationId xmlns:a16="http://schemas.microsoft.com/office/drawing/2014/main" id="{4F6C87A4-04A3-4111-8D5E-ED14F0ABED89}"/>
              </a:ext>
            </a:extLst>
          </p:cNvPr>
          <p:cNvSpPr/>
          <p:nvPr/>
        </p:nvSpPr>
        <p:spPr>
          <a:xfrm>
            <a:off x="319091" y="2098392"/>
            <a:ext cx="8501060" cy="1510216"/>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sp>
        <p:nvSpPr>
          <p:cNvPr id="24" name="Rechteck 35">
            <a:extLst>
              <a:ext uri="{FF2B5EF4-FFF2-40B4-BE49-F238E27FC236}">
                <a16:creationId xmlns:a16="http://schemas.microsoft.com/office/drawing/2014/main" id="{39AA6BD6-612E-4AEF-AA31-70DB7B74E797}"/>
              </a:ext>
            </a:extLst>
          </p:cNvPr>
          <p:cNvSpPr/>
          <p:nvPr/>
        </p:nvSpPr>
        <p:spPr>
          <a:xfrm>
            <a:off x="319089" y="2097908"/>
            <a:ext cx="1800000" cy="1510217"/>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sp>
        <p:nvSpPr>
          <p:cNvPr id="15" name="Rechteck 35">
            <a:extLst>
              <a:ext uri="{FF2B5EF4-FFF2-40B4-BE49-F238E27FC236}">
                <a16:creationId xmlns:a16="http://schemas.microsoft.com/office/drawing/2014/main" id="{CBC597F0-7336-4593-9BD5-8A944860A2FC}"/>
              </a:ext>
            </a:extLst>
          </p:cNvPr>
          <p:cNvSpPr/>
          <p:nvPr/>
        </p:nvSpPr>
        <p:spPr>
          <a:xfrm>
            <a:off x="319089" y="3791412"/>
            <a:ext cx="1690333" cy="1060942"/>
          </a:xfrm>
          <a:prstGeom prst="rect">
            <a:avLst/>
          </a:prstGeom>
          <a:solidFill>
            <a:srgbClr val="0065BD"/>
          </a:solid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Concept-based</a:t>
            </a:r>
          </a:p>
          <a:p>
            <a:pPr algn="ctr" defTabSz="995363" eaLnBrk="0" hangingPunct="0">
              <a:lnSpc>
                <a:spcPct val="90000"/>
              </a:lnSpc>
            </a:pPr>
            <a:r>
              <a:rPr lang="en-US" sz="1600" b="1" dirty="0">
                <a:solidFill>
                  <a:schemeClr val="bg1"/>
                </a:solidFill>
                <a:latin typeface="Arial"/>
                <a:cs typeface="Arial"/>
              </a:rPr>
              <a:t>&amp;</a:t>
            </a:r>
          </a:p>
          <a:p>
            <a:pPr algn="ctr" defTabSz="995363" eaLnBrk="0" hangingPunct="0">
              <a:lnSpc>
                <a:spcPct val="90000"/>
              </a:lnSpc>
            </a:pPr>
            <a:r>
              <a:rPr lang="en-US" sz="1600" b="1" dirty="0">
                <a:solidFill>
                  <a:schemeClr val="bg1"/>
                </a:solidFill>
                <a:latin typeface="Arial"/>
                <a:cs typeface="Arial"/>
              </a:rPr>
              <a:t>decreasing knowledge</a:t>
            </a:r>
          </a:p>
        </p:txBody>
      </p:sp>
      <p:sp>
        <p:nvSpPr>
          <p:cNvPr id="16" name="Rechteck 35">
            <a:extLst>
              <a:ext uri="{FF2B5EF4-FFF2-40B4-BE49-F238E27FC236}">
                <a16:creationId xmlns:a16="http://schemas.microsoft.com/office/drawing/2014/main" id="{E62A40F6-3A15-4362-A355-4AA687E21065}"/>
              </a:ext>
            </a:extLst>
          </p:cNvPr>
          <p:cNvSpPr/>
          <p:nvPr/>
        </p:nvSpPr>
        <p:spPr>
          <a:xfrm>
            <a:off x="2009422" y="3791411"/>
            <a:ext cx="2448000" cy="1060942"/>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latin typeface="Arial"/>
                <a:cs typeface="Arial"/>
              </a:rPr>
              <a:t>Decreasing knowledge improves results</a:t>
            </a:r>
          </a:p>
        </p:txBody>
      </p:sp>
      <p:sp>
        <p:nvSpPr>
          <p:cNvPr id="26" name="Rechteck 35">
            <a:extLst>
              <a:ext uri="{FF2B5EF4-FFF2-40B4-BE49-F238E27FC236}">
                <a16:creationId xmlns:a16="http://schemas.microsoft.com/office/drawing/2014/main" id="{065DDD0D-C641-46C2-A0B9-4D12E593A227}"/>
              </a:ext>
            </a:extLst>
          </p:cNvPr>
          <p:cNvSpPr/>
          <p:nvPr/>
        </p:nvSpPr>
        <p:spPr>
          <a:xfrm>
            <a:off x="328246" y="4944904"/>
            <a:ext cx="1681176" cy="1060942"/>
          </a:xfrm>
          <a:prstGeom prst="rect">
            <a:avLst/>
          </a:prstGeom>
          <a:solidFill>
            <a:srgbClr val="0065BD"/>
          </a:solid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LSA</a:t>
            </a:r>
          </a:p>
        </p:txBody>
      </p:sp>
      <p:sp>
        <p:nvSpPr>
          <p:cNvPr id="27" name="Rechteck 35">
            <a:extLst>
              <a:ext uri="{FF2B5EF4-FFF2-40B4-BE49-F238E27FC236}">
                <a16:creationId xmlns:a16="http://schemas.microsoft.com/office/drawing/2014/main" id="{CFA03305-B675-4807-B597-33638E35B801}"/>
              </a:ext>
            </a:extLst>
          </p:cNvPr>
          <p:cNvSpPr/>
          <p:nvPr/>
        </p:nvSpPr>
        <p:spPr>
          <a:xfrm>
            <a:off x="2009422" y="4944903"/>
            <a:ext cx="2448000" cy="1060942"/>
          </a:xfrm>
          <a:prstGeom prst="rect">
            <a:avLst/>
          </a:prstGeom>
          <a:noFill/>
          <a:ln w="28575">
            <a:solidFill>
              <a:schemeClr val="tx2"/>
            </a:solidFill>
            <a:miter lim="800000"/>
            <a:headEnd/>
            <a:tailEnd/>
          </a:ln>
          <a:effectLst/>
        </p:spPr>
        <p:txBody>
          <a:bodyPr wrap="square" lIns="108000" tIns="72000" rIns="108000" bIns="72000" anchor="ctr"/>
          <a:lstStyle/>
          <a:p>
            <a:pPr algn="ctr"/>
            <a:r>
              <a:rPr lang="en-US" sz="1600" dirty="0"/>
              <a:t>can achieve </a:t>
            </a:r>
            <a:r>
              <a:rPr lang="en-US" sz="1600" b="1" dirty="0"/>
              <a:t>comparable results</a:t>
            </a:r>
            <a:r>
              <a:rPr lang="en-US" sz="1600" dirty="0"/>
              <a:t> as in the Spark project</a:t>
            </a:r>
          </a:p>
        </p:txBody>
      </p:sp>
      <p:sp>
        <p:nvSpPr>
          <p:cNvPr id="28" name="Rechteck 35">
            <a:extLst>
              <a:ext uri="{FF2B5EF4-FFF2-40B4-BE49-F238E27FC236}">
                <a16:creationId xmlns:a16="http://schemas.microsoft.com/office/drawing/2014/main" id="{4A9D2A23-2AAE-4D96-8673-22D7D57DF41A}"/>
              </a:ext>
            </a:extLst>
          </p:cNvPr>
          <p:cNvSpPr/>
          <p:nvPr/>
        </p:nvSpPr>
        <p:spPr>
          <a:xfrm>
            <a:off x="4664266" y="3808319"/>
            <a:ext cx="1692000" cy="1060942"/>
          </a:xfrm>
          <a:prstGeom prst="rect">
            <a:avLst/>
          </a:prstGeom>
          <a:solidFill>
            <a:srgbClr val="0065BD"/>
          </a:solid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LDA</a:t>
            </a:r>
          </a:p>
        </p:txBody>
      </p:sp>
      <p:sp>
        <p:nvSpPr>
          <p:cNvPr id="29" name="Rechteck 35">
            <a:extLst>
              <a:ext uri="{FF2B5EF4-FFF2-40B4-BE49-F238E27FC236}">
                <a16:creationId xmlns:a16="http://schemas.microsoft.com/office/drawing/2014/main" id="{CD3A64E1-ADE1-47B7-847A-8C06298DC296}"/>
              </a:ext>
            </a:extLst>
          </p:cNvPr>
          <p:cNvSpPr/>
          <p:nvPr/>
        </p:nvSpPr>
        <p:spPr>
          <a:xfrm>
            <a:off x="6356266" y="3808319"/>
            <a:ext cx="2448000" cy="1060942"/>
          </a:xfrm>
          <a:prstGeom prst="rect">
            <a:avLst/>
          </a:prstGeom>
          <a:noFill/>
          <a:ln w="28575">
            <a:solidFill>
              <a:schemeClr val="tx2"/>
            </a:solidFill>
            <a:miter lim="800000"/>
            <a:headEnd/>
            <a:tailEnd/>
          </a:ln>
          <a:effectLst/>
        </p:spPr>
        <p:txBody>
          <a:bodyPr wrap="square" lIns="108000" tIns="72000" rIns="108000" bIns="72000" anchor="ctr"/>
          <a:lstStyle/>
          <a:p>
            <a:pPr algn="ctr"/>
            <a:r>
              <a:rPr lang="en-US" sz="1600" dirty="0"/>
              <a:t>can achieve </a:t>
            </a:r>
            <a:r>
              <a:rPr lang="en-US" sz="1600" b="1" dirty="0"/>
              <a:t>comparable results</a:t>
            </a:r>
            <a:r>
              <a:rPr lang="en-US" sz="1600" dirty="0"/>
              <a:t> as in the Spark project</a:t>
            </a:r>
          </a:p>
        </p:txBody>
      </p:sp>
      <p:sp>
        <p:nvSpPr>
          <p:cNvPr id="30" name="Rechteck 35">
            <a:extLst>
              <a:ext uri="{FF2B5EF4-FFF2-40B4-BE49-F238E27FC236}">
                <a16:creationId xmlns:a16="http://schemas.microsoft.com/office/drawing/2014/main" id="{340ED1D6-4E4C-4302-B843-060C96B16871}"/>
              </a:ext>
            </a:extLst>
          </p:cNvPr>
          <p:cNvSpPr/>
          <p:nvPr/>
        </p:nvSpPr>
        <p:spPr>
          <a:xfrm>
            <a:off x="4675754" y="4944903"/>
            <a:ext cx="1692000" cy="1060942"/>
          </a:xfrm>
          <a:prstGeom prst="rect">
            <a:avLst/>
          </a:prstGeom>
          <a:solidFill>
            <a:srgbClr val="0065BD"/>
          </a:solid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Cluster</a:t>
            </a:r>
          </a:p>
        </p:txBody>
      </p:sp>
      <p:sp>
        <p:nvSpPr>
          <p:cNvPr id="31" name="Rechteck 35">
            <a:extLst>
              <a:ext uri="{FF2B5EF4-FFF2-40B4-BE49-F238E27FC236}">
                <a16:creationId xmlns:a16="http://schemas.microsoft.com/office/drawing/2014/main" id="{CC5B2C00-3717-41A7-9319-580E1BB49F27}"/>
              </a:ext>
            </a:extLst>
          </p:cNvPr>
          <p:cNvSpPr/>
          <p:nvPr/>
        </p:nvSpPr>
        <p:spPr>
          <a:xfrm>
            <a:off x="6367754" y="4937954"/>
            <a:ext cx="2448000" cy="1060942"/>
          </a:xfrm>
          <a:prstGeom prst="rect">
            <a:avLst/>
          </a:prstGeom>
          <a:noFill/>
          <a:ln w="28575">
            <a:solidFill>
              <a:schemeClr val="tx2"/>
            </a:solidFill>
            <a:miter lim="800000"/>
            <a:headEnd/>
            <a:tailEnd/>
          </a:ln>
          <a:effectLst/>
        </p:spPr>
        <p:txBody>
          <a:bodyPr wrap="square" lIns="108000" tIns="72000" rIns="108000" bIns="72000" anchor="ctr"/>
          <a:lstStyle/>
          <a:p>
            <a:pPr algn="ctr"/>
            <a:r>
              <a:rPr lang="en-US" sz="1600" b="1" dirty="0"/>
              <a:t>too few design decisions</a:t>
            </a:r>
            <a:r>
              <a:rPr lang="en-US" sz="1600" dirty="0"/>
              <a:t> are available to build meaningful clusters</a:t>
            </a:r>
          </a:p>
        </p:txBody>
      </p:sp>
      <p:pic>
        <p:nvPicPr>
          <p:cNvPr id="25" name="Grafik 24" descr="Ein Bild, das ClipArt enthält.&#10;&#10;Mit sehr hoher Zuverlässigkeit generierte Beschreibung">
            <a:extLst>
              <a:ext uri="{FF2B5EF4-FFF2-40B4-BE49-F238E27FC236}">
                <a16:creationId xmlns:a16="http://schemas.microsoft.com/office/drawing/2014/main" id="{3D2B6F24-6982-464C-A9C6-7F0B13A78AD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20177" y="775577"/>
            <a:ext cx="1939083" cy="489946"/>
          </a:xfrm>
          <a:prstGeom prst="rect">
            <a:avLst/>
          </a:prstGeom>
        </p:spPr>
      </p:pic>
      <p:sp>
        <p:nvSpPr>
          <p:cNvPr id="32" name="Rechteck 35">
            <a:extLst>
              <a:ext uri="{FF2B5EF4-FFF2-40B4-BE49-F238E27FC236}">
                <a16:creationId xmlns:a16="http://schemas.microsoft.com/office/drawing/2014/main" id="{20FA2D32-2680-42B4-8EF7-CA95DE201A28}"/>
              </a:ext>
            </a:extLst>
          </p:cNvPr>
          <p:cNvSpPr/>
          <p:nvPr/>
        </p:nvSpPr>
        <p:spPr>
          <a:xfrm>
            <a:off x="2754488" y="2896771"/>
            <a:ext cx="6061266" cy="709398"/>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dirty="0"/>
              <a:t>only 2.1 design decisions/assignee, fewer design decisions &amp; they are distributed over a long time span</a:t>
            </a:r>
          </a:p>
        </p:txBody>
      </p:sp>
      <p:sp>
        <p:nvSpPr>
          <p:cNvPr id="34" name="Rechteck 35">
            <a:extLst>
              <a:ext uri="{FF2B5EF4-FFF2-40B4-BE49-F238E27FC236}">
                <a16:creationId xmlns:a16="http://schemas.microsoft.com/office/drawing/2014/main" id="{F5171A4A-157B-4A00-A16D-CD708A5750E2}"/>
              </a:ext>
            </a:extLst>
          </p:cNvPr>
          <p:cNvSpPr/>
          <p:nvPr/>
        </p:nvSpPr>
        <p:spPr>
          <a:xfrm>
            <a:off x="2119087" y="2896287"/>
            <a:ext cx="635401" cy="711837"/>
          </a:xfrm>
          <a:prstGeom prst="rect">
            <a:avLst/>
          </a:prstGeom>
          <a:no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4000" b="1" dirty="0">
                <a:solidFill>
                  <a:srgbClr val="FF0000"/>
                </a:solidFill>
                <a:latin typeface="Arial"/>
                <a:cs typeface="Arial"/>
              </a:rPr>
              <a:t>!</a:t>
            </a:r>
            <a:endParaRPr lang="en-US" sz="1600" b="1" dirty="0">
              <a:solidFill>
                <a:srgbClr val="FF0000"/>
              </a:solidFill>
              <a:latin typeface="Arial"/>
              <a:cs typeface="Arial"/>
            </a:endParaRPr>
          </a:p>
        </p:txBody>
      </p:sp>
      <p:sp>
        <p:nvSpPr>
          <p:cNvPr id="33" name="Slide Number Placeholder 4">
            <a:extLst>
              <a:ext uri="{FF2B5EF4-FFF2-40B4-BE49-F238E27FC236}">
                <a16:creationId xmlns:a16="http://schemas.microsoft.com/office/drawing/2014/main" id="{2D43EFBF-FE78-4AEF-8565-FECF1B61C9D6}"/>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19</a:t>
            </a:fld>
            <a:endParaRPr lang="en-US" dirty="0"/>
          </a:p>
        </p:txBody>
      </p:sp>
    </p:spTree>
    <p:extLst>
      <p:ext uri="{BB962C8B-B14F-4D97-AF65-F5344CB8AC3E}">
        <p14:creationId xmlns:p14="http://schemas.microsoft.com/office/powerpoint/2010/main" val="1600928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B24EEB1-65CE-4619-AAF1-6B95E9048F6A}"/>
              </a:ext>
            </a:extLst>
          </p:cNvPr>
          <p:cNvGraphicFramePr>
            <a:graphicFrameLocks noChangeAspect="1"/>
          </p:cNvGraphicFramePr>
          <p:nvPr>
            <p:custDataLst>
              <p:tags r:id="rId2"/>
            </p:custDataLst>
            <p:extLst>
              <p:ext uri="{D42A27DB-BD31-4B8C-83A1-F6EECF244321}">
                <p14:modId xmlns:p14="http://schemas.microsoft.com/office/powerpoint/2010/main" val="11333539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1" name="think-cell Folie" r:id="rId4" imgW="395" imgH="396" progId="TCLayout.ActiveDocument.1">
                  <p:embed/>
                </p:oleObj>
              </mc:Choice>
              <mc:Fallback>
                <p:oleObj name="think-cell Folie" r:id="rId4" imgW="395" imgH="396" progId="TCLayout.ActiveDocument.1">
                  <p:embed/>
                  <p:pic>
                    <p:nvPicPr>
                      <p:cNvPr id="3" name="Objekt 2" hidden="1">
                        <a:extLst>
                          <a:ext uri="{FF2B5EF4-FFF2-40B4-BE49-F238E27FC236}">
                            <a16:creationId xmlns:a16="http://schemas.microsoft.com/office/drawing/2014/main" id="{FB24EEB1-65CE-4619-AAF1-6B95E9048F6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a:xfrm>
            <a:off x="319090" y="283135"/>
            <a:ext cx="7840171" cy="492443"/>
          </a:xfrm>
        </p:spPr>
        <p:txBody>
          <a:bodyPr/>
          <a:lstStyle/>
          <a:p>
            <a:r>
              <a:rPr lang="en-US" sz="3200" b="1" noProof="0" dirty="0"/>
              <a:t>Agenda</a:t>
            </a:r>
            <a:endParaRPr lang="en-US" b="1" noProof="0" dirty="0"/>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grpSp>
        <p:nvGrpSpPr>
          <p:cNvPr id="22" name="Gruppieren 17">
            <a:extLst>
              <a:ext uri="{FF2B5EF4-FFF2-40B4-BE49-F238E27FC236}">
                <a16:creationId xmlns:a16="http://schemas.microsoft.com/office/drawing/2014/main" id="{1D26E93B-6DE0-4ACC-A06C-48FE4DED0B63}"/>
              </a:ext>
            </a:extLst>
          </p:cNvPr>
          <p:cNvGrpSpPr/>
          <p:nvPr/>
        </p:nvGrpSpPr>
        <p:grpSpPr>
          <a:xfrm>
            <a:off x="323528" y="1772770"/>
            <a:ext cx="8496622" cy="396468"/>
            <a:chOff x="323528" y="1772770"/>
            <a:chExt cx="8496622" cy="396468"/>
          </a:xfrm>
          <a:solidFill>
            <a:srgbClr val="0065BD"/>
          </a:solidFill>
        </p:grpSpPr>
        <p:sp>
          <p:nvSpPr>
            <p:cNvPr id="23" name="Rektangel 30">
              <a:extLst>
                <a:ext uri="{FF2B5EF4-FFF2-40B4-BE49-F238E27FC236}">
                  <a16:creationId xmlns:a16="http://schemas.microsoft.com/office/drawing/2014/main" id="{05B8CEDE-97B0-4F59-AE3B-92A11AB0CA86}"/>
                </a:ext>
              </a:extLst>
            </p:cNvPr>
            <p:cNvSpPr>
              <a:spLocks noChangeArrowheads="1"/>
            </p:cNvSpPr>
            <p:nvPr/>
          </p:nvSpPr>
          <p:spPr bwMode="auto">
            <a:xfrm>
              <a:off x="755576" y="1773238"/>
              <a:ext cx="8064574" cy="396000"/>
            </a:xfrm>
            <a:prstGeom prst="rect">
              <a:avLst/>
            </a:prstGeom>
            <a:grpFill/>
            <a:ln w="28575" algn="ctr">
              <a:solidFill>
                <a:srgbClr val="0065BD"/>
              </a:solidFill>
              <a:miter lim="800000"/>
              <a:headEnd/>
              <a:tailEnd/>
            </a:ln>
          </p:spPr>
          <p:txBody>
            <a:bodyPr lIns="72000" tIns="72000" rIns="72000" bIns="72000" anchor="ctr"/>
            <a:lstStyle/>
            <a:p>
              <a:pPr defTabSz="457200">
                <a:lnSpc>
                  <a:spcPct val="90000"/>
                </a:lnSpc>
                <a:spcBef>
                  <a:spcPts val="400"/>
                </a:spcBef>
                <a:buClr>
                  <a:srgbClr val="E20074"/>
                </a:buClr>
                <a:buFont typeface="Wingdings" pitchFamily="2" charset="2"/>
                <a:buNone/>
              </a:pPr>
              <a:r>
                <a:rPr lang="en-US" sz="1400" b="1" dirty="0">
                  <a:solidFill>
                    <a:srgbClr val="FFFFFF"/>
                  </a:solidFill>
                  <a:latin typeface="Arial" pitchFamily="34" charset="0"/>
                  <a:cs typeface="Arial" pitchFamily="34" charset="0"/>
                </a:rPr>
                <a:t>Introduction</a:t>
              </a:r>
            </a:p>
          </p:txBody>
        </p:sp>
        <p:sp>
          <p:nvSpPr>
            <p:cNvPr id="24" name="Rektangel 7">
              <a:extLst>
                <a:ext uri="{FF2B5EF4-FFF2-40B4-BE49-F238E27FC236}">
                  <a16:creationId xmlns:a16="http://schemas.microsoft.com/office/drawing/2014/main" id="{71791B2F-F863-43FA-88FA-55B816A6E595}"/>
                </a:ext>
              </a:extLst>
            </p:cNvPr>
            <p:cNvSpPr>
              <a:spLocks noChangeArrowheads="1"/>
            </p:cNvSpPr>
            <p:nvPr/>
          </p:nvSpPr>
          <p:spPr bwMode="auto">
            <a:xfrm>
              <a:off x="323528" y="1772770"/>
              <a:ext cx="360000" cy="395814"/>
            </a:xfrm>
            <a:prstGeom prst="rect">
              <a:avLst/>
            </a:prstGeom>
            <a:grp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0070C0"/>
                </a:buClr>
                <a:buFont typeface="Wingdings" pitchFamily="2" charset="2"/>
                <a:buNone/>
              </a:pPr>
              <a:r>
                <a:rPr lang="en-US" sz="2000" b="1" noProof="1">
                  <a:solidFill>
                    <a:srgbClr val="FFFFFF"/>
                  </a:solidFill>
                  <a:latin typeface="Arial" pitchFamily="34" charset="0"/>
                  <a:cs typeface="Arial" pitchFamily="34" charset="0"/>
                </a:rPr>
                <a:t>1</a:t>
              </a:r>
            </a:p>
          </p:txBody>
        </p:sp>
      </p:grpSp>
      <p:grpSp>
        <p:nvGrpSpPr>
          <p:cNvPr id="25" name="Gruppieren 18">
            <a:extLst>
              <a:ext uri="{FF2B5EF4-FFF2-40B4-BE49-F238E27FC236}">
                <a16:creationId xmlns:a16="http://schemas.microsoft.com/office/drawing/2014/main" id="{3B1E78F4-097B-4ECD-93BC-56DC551BB905}"/>
              </a:ext>
            </a:extLst>
          </p:cNvPr>
          <p:cNvGrpSpPr/>
          <p:nvPr/>
        </p:nvGrpSpPr>
        <p:grpSpPr>
          <a:xfrm>
            <a:off x="323528" y="2351979"/>
            <a:ext cx="8496622" cy="396000"/>
            <a:chOff x="323528" y="2369811"/>
            <a:chExt cx="8496622" cy="396000"/>
          </a:xfrm>
          <a:solidFill>
            <a:srgbClr val="0065BD"/>
          </a:solidFill>
        </p:grpSpPr>
        <p:sp>
          <p:nvSpPr>
            <p:cNvPr id="26" name="Rektangel 30">
              <a:extLst>
                <a:ext uri="{FF2B5EF4-FFF2-40B4-BE49-F238E27FC236}">
                  <a16:creationId xmlns:a16="http://schemas.microsoft.com/office/drawing/2014/main" id="{1CF9D5B7-B485-4F96-9D75-868DF7FC0A12}"/>
                </a:ext>
              </a:extLst>
            </p:cNvPr>
            <p:cNvSpPr>
              <a:spLocks noChangeArrowheads="1"/>
            </p:cNvSpPr>
            <p:nvPr/>
          </p:nvSpPr>
          <p:spPr bwMode="auto">
            <a:xfrm>
              <a:off x="755576" y="2369811"/>
              <a:ext cx="8064574" cy="396000"/>
            </a:xfrm>
            <a:prstGeom prst="rect">
              <a:avLst/>
            </a:prstGeom>
            <a:grpFill/>
            <a:ln w="28575" algn="ctr">
              <a:solidFill>
                <a:srgbClr val="0065BD"/>
              </a:solidFill>
              <a:miter lim="800000"/>
              <a:headEnd/>
              <a:tailEnd/>
            </a:ln>
          </p:spPr>
          <p:txBody>
            <a:bodyPr lIns="72000" tIns="72000" rIns="72000" bIns="72000" anchor="ctr"/>
            <a:lstStyle/>
            <a:p>
              <a:pPr defTabSz="457200">
                <a:lnSpc>
                  <a:spcPct val="90000"/>
                </a:lnSpc>
                <a:spcBef>
                  <a:spcPts val="400"/>
                </a:spcBef>
                <a:buClr>
                  <a:srgbClr val="E20074"/>
                </a:buClr>
              </a:pPr>
              <a:r>
                <a:rPr lang="en-US" sz="1400" b="1" dirty="0">
                  <a:solidFill>
                    <a:srgbClr val="FFFFFF"/>
                  </a:solidFill>
                  <a:latin typeface="Arial" pitchFamily="34" charset="0"/>
                  <a:cs typeface="Arial" pitchFamily="34" charset="0"/>
                </a:rPr>
                <a:t>Research Questions</a:t>
              </a:r>
            </a:p>
          </p:txBody>
        </p:sp>
        <p:sp>
          <p:nvSpPr>
            <p:cNvPr id="27" name="Rektangel 7">
              <a:extLst>
                <a:ext uri="{FF2B5EF4-FFF2-40B4-BE49-F238E27FC236}">
                  <a16:creationId xmlns:a16="http://schemas.microsoft.com/office/drawing/2014/main" id="{31B7B7E6-E149-4796-B814-BEA61087FBD6}"/>
                </a:ext>
              </a:extLst>
            </p:cNvPr>
            <p:cNvSpPr>
              <a:spLocks noChangeArrowheads="1"/>
            </p:cNvSpPr>
            <p:nvPr/>
          </p:nvSpPr>
          <p:spPr bwMode="auto">
            <a:xfrm>
              <a:off x="323528" y="2369811"/>
              <a:ext cx="360000" cy="395814"/>
            </a:xfrm>
            <a:prstGeom prst="rect">
              <a:avLst/>
            </a:prstGeom>
            <a:grp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0070C0"/>
                </a:buClr>
                <a:buFont typeface="Wingdings" pitchFamily="2" charset="2"/>
                <a:buNone/>
              </a:pPr>
              <a:r>
                <a:rPr lang="en-US" sz="2000" b="1" noProof="1">
                  <a:solidFill>
                    <a:srgbClr val="FFFFFF"/>
                  </a:solidFill>
                  <a:latin typeface="Arial" pitchFamily="34" charset="0"/>
                  <a:cs typeface="Arial" pitchFamily="34" charset="0"/>
                </a:rPr>
                <a:t>2</a:t>
              </a:r>
            </a:p>
          </p:txBody>
        </p:sp>
      </p:grpSp>
      <p:grpSp>
        <p:nvGrpSpPr>
          <p:cNvPr id="28" name="Gruppieren 19">
            <a:extLst>
              <a:ext uri="{FF2B5EF4-FFF2-40B4-BE49-F238E27FC236}">
                <a16:creationId xmlns:a16="http://schemas.microsoft.com/office/drawing/2014/main" id="{3A552AB8-796B-4A7D-B241-E228E717FCB0}"/>
              </a:ext>
            </a:extLst>
          </p:cNvPr>
          <p:cNvGrpSpPr/>
          <p:nvPr/>
        </p:nvGrpSpPr>
        <p:grpSpPr>
          <a:xfrm>
            <a:off x="323528" y="2930720"/>
            <a:ext cx="8496622" cy="396000"/>
            <a:chOff x="323528" y="2966384"/>
            <a:chExt cx="8496622" cy="396000"/>
          </a:xfrm>
          <a:solidFill>
            <a:srgbClr val="0065BD"/>
          </a:solidFill>
        </p:grpSpPr>
        <p:sp>
          <p:nvSpPr>
            <p:cNvPr id="29" name="Rektangel 30">
              <a:extLst>
                <a:ext uri="{FF2B5EF4-FFF2-40B4-BE49-F238E27FC236}">
                  <a16:creationId xmlns:a16="http://schemas.microsoft.com/office/drawing/2014/main" id="{DF48B8E1-35E8-4975-95E1-EA43A09DDBBE}"/>
                </a:ext>
              </a:extLst>
            </p:cNvPr>
            <p:cNvSpPr>
              <a:spLocks noChangeArrowheads="1"/>
            </p:cNvSpPr>
            <p:nvPr/>
          </p:nvSpPr>
          <p:spPr bwMode="auto">
            <a:xfrm>
              <a:off x="755576" y="2966384"/>
              <a:ext cx="8064574" cy="396000"/>
            </a:xfrm>
            <a:prstGeom prst="rect">
              <a:avLst/>
            </a:prstGeom>
            <a:grpFill/>
            <a:ln w="28575" algn="ctr">
              <a:solidFill>
                <a:srgbClr val="0065BD"/>
              </a:solidFill>
              <a:miter lim="800000"/>
              <a:headEnd/>
              <a:tailEnd/>
            </a:ln>
          </p:spPr>
          <p:txBody>
            <a:bodyPr lIns="72000" tIns="72000" rIns="72000" bIns="72000" anchor="ctr"/>
            <a:lstStyle/>
            <a:p>
              <a:pPr defTabSz="457200">
                <a:lnSpc>
                  <a:spcPct val="90000"/>
                </a:lnSpc>
                <a:spcBef>
                  <a:spcPts val="400"/>
                </a:spcBef>
                <a:buClr>
                  <a:srgbClr val="E20074"/>
                </a:buClr>
                <a:buFont typeface="Wingdings" pitchFamily="2" charset="2"/>
                <a:buNone/>
              </a:pPr>
              <a:r>
                <a:rPr lang="en-US" sz="1400" b="1" dirty="0">
                  <a:solidFill>
                    <a:srgbClr val="FFFFFF"/>
                  </a:solidFill>
                  <a:latin typeface="Arial" pitchFamily="34" charset="0"/>
                  <a:cs typeface="Arial" pitchFamily="34" charset="0"/>
                </a:rPr>
                <a:t>Approach</a:t>
              </a:r>
            </a:p>
          </p:txBody>
        </p:sp>
        <p:sp>
          <p:nvSpPr>
            <p:cNvPr id="30" name="Rektangel 7">
              <a:extLst>
                <a:ext uri="{FF2B5EF4-FFF2-40B4-BE49-F238E27FC236}">
                  <a16:creationId xmlns:a16="http://schemas.microsoft.com/office/drawing/2014/main" id="{86F55E34-8ACF-4AEC-B4D3-938D688A3DC5}"/>
                </a:ext>
              </a:extLst>
            </p:cNvPr>
            <p:cNvSpPr>
              <a:spLocks noChangeArrowheads="1"/>
            </p:cNvSpPr>
            <p:nvPr/>
          </p:nvSpPr>
          <p:spPr bwMode="auto">
            <a:xfrm>
              <a:off x="323528" y="2966384"/>
              <a:ext cx="360000" cy="395814"/>
            </a:xfrm>
            <a:prstGeom prst="rect">
              <a:avLst/>
            </a:prstGeom>
            <a:grp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0070C0"/>
                </a:buClr>
                <a:buFont typeface="Wingdings" pitchFamily="2" charset="2"/>
                <a:buNone/>
              </a:pPr>
              <a:r>
                <a:rPr lang="en-US" sz="2000" b="1" noProof="1">
                  <a:solidFill>
                    <a:srgbClr val="FFFFFF"/>
                  </a:solidFill>
                  <a:latin typeface="Arial" pitchFamily="34" charset="0"/>
                  <a:cs typeface="Arial" pitchFamily="34" charset="0"/>
                </a:rPr>
                <a:t>3</a:t>
              </a:r>
            </a:p>
          </p:txBody>
        </p:sp>
      </p:grpSp>
      <p:grpSp>
        <p:nvGrpSpPr>
          <p:cNvPr id="31" name="Gruppieren 20">
            <a:extLst>
              <a:ext uri="{FF2B5EF4-FFF2-40B4-BE49-F238E27FC236}">
                <a16:creationId xmlns:a16="http://schemas.microsoft.com/office/drawing/2014/main" id="{0FDE7091-B4BA-4973-BEAF-D3084D4A7F72}"/>
              </a:ext>
            </a:extLst>
          </p:cNvPr>
          <p:cNvGrpSpPr/>
          <p:nvPr/>
        </p:nvGrpSpPr>
        <p:grpSpPr>
          <a:xfrm>
            <a:off x="323528" y="3509461"/>
            <a:ext cx="8496622" cy="396000"/>
            <a:chOff x="323528" y="3562957"/>
            <a:chExt cx="8496622" cy="396000"/>
          </a:xfrm>
          <a:solidFill>
            <a:srgbClr val="0065BD"/>
          </a:solidFill>
        </p:grpSpPr>
        <p:sp>
          <p:nvSpPr>
            <p:cNvPr id="32" name="Rektangel 30">
              <a:extLst>
                <a:ext uri="{FF2B5EF4-FFF2-40B4-BE49-F238E27FC236}">
                  <a16:creationId xmlns:a16="http://schemas.microsoft.com/office/drawing/2014/main" id="{CC67060C-0DF0-4A7C-A1A3-AE643780E6E2}"/>
                </a:ext>
              </a:extLst>
            </p:cNvPr>
            <p:cNvSpPr>
              <a:spLocks noChangeArrowheads="1"/>
            </p:cNvSpPr>
            <p:nvPr/>
          </p:nvSpPr>
          <p:spPr bwMode="auto">
            <a:xfrm>
              <a:off x="755576" y="3562957"/>
              <a:ext cx="8064574" cy="396000"/>
            </a:xfrm>
            <a:prstGeom prst="rect">
              <a:avLst/>
            </a:prstGeom>
            <a:grpFill/>
            <a:ln w="28575" algn="ctr">
              <a:solidFill>
                <a:srgbClr val="0065BD"/>
              </a:solidFill>
              <a:miter lim="800000"/>
              <a:headEnd/>
              <a:tailEnd/>
            </a:ln>
          </p:spPr>
          <p:txBody>
            <a:bodyPr lIns="72000" tIns="72000" rIns="72000" bIns="72000" anchor="ctr"/>
            <a:lstStyle/>
            <a:p>
              <a:pPr defTabSz="457200">
                <a:lnSpc>
                  <a:spcPct val="90000"/>
                </a:lnSpc>
                <a:spcBef>
                  <a:spcPts val="400"/>
                </a:spcBef>
                <a:buClr>
                  <a:srgbClr val="E20074"/>
                </a:buClr>
                <a:buFont typeface="Wingdings" pitchFamily="2" charset="2"/>
                <a:buNone/>
              </a:pPr>
              <a:r>
                <a:rPr lang="en-US" sz="1400" b="1" dirty="0">
                  <a:solidFill>
                    <a:srgbClr val="FFFFFF"/>
                  </a:solidFill>
                  <a:latin typeface="Arial" pitchFamily="34" charset="0"/>
                  <a:cs typeface="Arial" pitchFamily="34" charset="0"/>
                </a:rPr>
                <a:t>Empirical Research</a:t>
              </a:r>
            </a:p>
          </p:txBody>
        </p:sp>
        <p:sp>
          <p:nvSpPr>
            <p:cNvPr id="33" name="Rektangel 7">
              <a:extLst>
                <a:ext uri="{FF2B5EF4-FFF2-40B4-BE49-F238E27FC236}">
                  <a16:creationId xmlns:a16="http://schemas.microsoft.com/office/drawing/2014/main" id="{2B1C20DE-4B72-46C0-B90C-E6346D2B140B}"/>
                </a:ext>
              </a:extLst>
            </p:cNvPr>
            <p:cNvSpPr>
              <a:spLocks noChangeArrowheads="1"/>
            </p:cNvSpPr>
            <p:nvPr/>
          </p:nvSpPr>
          <p:spPr bwMode="auto">
            <a:xfrm>
              <a:off x="323528" y="3562957"/>
              <a:ext cx="360000" cy="395814"/>
            </a:xfrm>
            <a:prstGeom prst="rect">
              <a:avLst/>
            </a:prstGeom>
            <a:grp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0070C0"/>
                </a:buClr>
                <a:buFont typeface="Wingdings" pitchFamily="2" charset="2"/>
                <a:buNone/>
              </a:pPr>
              <a:r>
                <a:rPr lang="en-US" sz="2000" b="1" noProof="1">
                  <a:solidFill>
                    <a:srgbClr val="FFFFFF"/>
                  </a:solidFill>
                  <a:latin typeface="Arial" pitchFamily="34" charset="0"/>
                  <a:cs typeface="Arial" pitchFamily="34" charset="0"/>
                </a:rPr>
                <a:t>4</a:t>
              </a:r>
            </a:p>
          </p:txBody>
        </p:sp>
      </p:grpSp>
      <p:grpSp>
        <p:nvGrpSpPr>
          <p:cNvPr id="34" name="Gruppieren 21">
            <a:extLst>
              <a:ext uri="{FF2B5EF4-FFF2-40B4-BE49-F238E27FC236}">
                <a16:creationId xmlns:a16="http://schemas.microsoft.com/office/drawing/2014/main" id="{233B97F7-43ED-46BE-BBF1-CB479DE68D58}"/>
              </a:ext>
            </a:extLst>
          </p:cNvPr>
          <p:cNvGrpSpPr/>
          <p:nvPr/>
        </p:nvGrpSpPr>
        <p:grpSpPr>
          <a:xfrm>
            <a:off x="323528" y="4088202"/>
            <a:ext cx="8496622" cy="396000"/>
            <a:chOff x="323528" y="4111357"/>
            <a:chExt cx="8496622" cy="396000"/>
          </a:xfrm>
          <a:solidFill>
            <a:srgbClr val="0065BD"/>
          </a:solidFill>
        </p:grpSpPr>
        <p:sp>
          <p:nvSpPr>
            <p:cNvPr id="35" name="Rektangel 30">
              <a:extLst>
                <a:ext uri="{FF2B5EF4-FFF2-40B4-BE49-F238E27FC236}">
                  <a16:creationId xmlns:a16="http://schemas.microsoft.com/office/drawing/2014/main" id="{B9EEE39D-F4A6-45A5-A8C3-BC36CC876239}"/>
                </a:ext>
              </a:extLst>
            </p:cNvPr>
            <p:cNvSpPr>
              <a:spLocks noChangeArrowheads="1"/>
            </p:cNvSpPr>
            <p:nvPr/>
          </p:nvSpPr>
          <p:spPr bwMode="auto">
            <a:xfrm>
              <a:off x="755576" y="4111357"/>
              <a:ext cx="8064574" cy="396000"/>
            </a:xfrm>
            <a:prstGeom prst="rect">
              <a:avLst/>
            </a:prstGeom>
            <a:grpFill/>
            <a:ln w="28575" algn="ctr">
              <a:solidFill>
                <a:srgbClr val="0065BD"/>
              </a:solidFill>
              <a:miter lim="800000"/>
              <a:headEnd/>
              <a:tailEnd/>
            </a:ln>
          </p:spPr>
          <p:txBody>
            <a:bodyPr lIns="72000" tIns="72000" rIns="72000" bIns="72000" anchor="ctr"/>
            <a:lstStyle/>
            <a:p>
              <a:pPr defTabSz="457200">
                <a:lnSpc>
                  <a:spcPct val="90000"/>
                </a:lnSpc>
                <a:spcBef>
                  <a:spcPts val="400"/>
                </a:spcBef>
                <a:buClr>
                  <a:srgbClr val="E20074"/>
                </a:buClr>
                <a:buFont typeface="Wingdings" pitchFamily="2" charset="2"/>
                <a:buNone/>
              </a:pPr>
              <a:r>
                <a:rPr lang="en-US" sz="1400" b="1" dirty="0">
                  <a:solidFill>
                    <a:srgbClr val="FFFFFF"/>
                  </a:solidFill>
                  <a:latin typeface="Arial" pitchFamily="34" charset="0"/>
                  <a:cs typeface="Arial" pitchFamily="34" charset="0"/>
                </a:rPr>
                <a:t>Prototype</a:t>
              </a:r>
            </a:p>
          </p:txBody>
        </p:sp>
        <p:sp>
          <p:nvSpPr>
            <p:cNvPr id="36" name="Rektangel 7">
              <a:extLst>
                <a:ext uri="{FF2B5EF4-FFF2-40B4-BE49-F238E27FC236}">
                  <a16:creationId xmlns:a16="http://schemas.microsoft.com/office/drawing/2014/main" id="{F89AB16D-9938-439C-B7C4-F5B5FE8E302B}"/>
                </a:ext>
              </a:extLst>
            </p:cNvPr>
            <p:cNvSpPr>
              <a:spLocks noChangeArrowheads="1"/>
            </p:cNvSpPr>
            <p:nvPr/>
          </p:nvSpPr>
          <p:spPr bwMode="auto">
            <a:xfrm>
              <a:off x="323528" y="4111357"/>
              <a:ext cx="360000" cy="395814"/>
            </a:xfrm>
            <a:prstGeom prst="rect">
              <a:avLst/>
            </a:prstGeom>
            <a:grp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0070C0"/>
                </a:buClr>
                <a:buFont typeface="Wingdings" pitchFamily="2" charset="2"/>
                <a:buNone/>
              </a:pPr>
              <a:r>
                <a:rPr lang="en-US" sz="2000" b="1" noProof="1">
                  <a:solidFill>
                    <a:srgbClr val="FFFFFF"/>
                  </a:solidFill>
                  <a:latin typeface="Arial" pitchFamily="34" charset="0"/>
                  <a:cs typeface="Arial" pitchFamily="34" charset="0"/>
                </a:rPr>
                <a:t>5</a:t>
              </a:r>
            </a:p>
          </p:txBody>
        </p:sp>
      </p:grpSp>
      <p:grpSp>
        <p:nvGrpSpPr>
          <p:cNvPr id="20" name="Gruppieren 21">
            <a:extLst>
              <a:ext uri="{FF2B5EF4-FFF2-40B4-BE49-F238E27FC236}">
                <a16:creationId xmlns:a16="http://schemas.microsoft.com/office/drawing/2014/main" id="{2A922706-0E3C-4108-95A3-C2901C8CDC10}"/>
              </a:ext>
            </a:extLst>
          </p:cNvPr>
          <p:cNvGrpSpPr/>
          <p:nvPr/>
        </p:nvGrpSpPr>
        <p:grpSpPr>
          <a:xfrm>
            <a:off x="328246" y="4666943"/>
            <a:ext cx="8496622" cy="396000"/>
            <a:chOff x="323528" y="4111357"/>
            <a:chExt cx="8496622" cy="396000"/>
          </a:xfrm>
          <a:solidFill>
            <a:srgbClr val="0065BD"/>
          </a:solidFill>
        </p:grpSpPr>
        <p:sp>
          <p:nvSpPr>
            <p:cNvPr id="21" name="Rektangel 30">
              <a:extLst>
                <a:ext uri="{FF2B5EF4-FFF2-40B4-BE49-F238E27FC236}">
                  <a16:creationId xmlns:a16="http://schemas.microsoft.com/office/drawing/2014/main" id="{B9CF0905-3E4B-4212-A6B7-7BBFB7ABD075}"/>
                </a:ext>
              </a:extLst>
            </p:cNvPr>
            <p:cNvSpPr>
              <a:spLocks noChangeArrowheads="1"/>
            </p:cNvSpPr>
            <p:nvPr/>
          </p:nvSpPr>
          <p:spPr bwMode="auto">
            <a:xfrm>
              <a:off x="755576" y="4111357"/>
              <a:ext cx="8064574" cy="396000"/>
            </a:xfrm>
            <a:prstGeom prst="rect">
              <a:avLst/>
            </a:prstGeom>
            <a:grpFill/>
            <a:ln w="28575" algn="ctr">
              <a:solidFill>
                <a:srgbClr val="0065BD"/>
              </a:solidFill>
              <a:miter lim="800000"/>
              <a:headEnd/>
              <a:tailEnd/>
            </a:ln>
          </p:spPr>
          <p:txBody>
            <a:bodyPr lIns="72000" tIns="72000" rIns="72000" bIns="72000" anchor="ctr"/>
            <a:lstStyle/>
            <a:p>
              <a:pPr defTabSz="457200">
                <a:lnSpc>
                  <a:spcPct val="90000"/>
                </a:lnSpc>
                <a:spcBef>
                  <a:spcPts val="400"/>
                </a:spcBef>
                <a:buClr>
                  <a:srgbClr val="E20074"/>
                </a:buClr>
                <a:buFont typeface="Wingdings" pitchFamily="2" charset="2"/>
                <a:buNone/>
              </a:pPr>
              <a:r>
                <a:rPr lang="en-US" sz="1400" b="1" dirty="0">
                  <a:solidFill>
                    <a:srgbClr val="FFFFFF"/>
                  </a:solidFill>
                  <a:latin typeface="Arial" pitchFamily="34" charset="0"/>
                  <a:cs typeface="Arial" pitchFamily="34" charset="0"/>
                </a:rPr>
                <a:t>Evaluation</a:t>
              </a:r>
            </a:p>
          </p:txBody>
        </p:sp>
        <p:sp>
          <p:nvSpPr>
            <p:cNvPr id="37" name="Rektangel 7">
              <a:extLst>
                <a:ext uri="{FF2B5EF4-FFF2-40B4-BE49-F238E27FC236}">
                  <a16:creationId xmlns:a16="http://schemas.microsoft.com/office/drawing/2014/main" id="{2A6977CB-E45A-41DF-9C22-AA69B7EBBA4F}"/>
                </a:ext>
              </a:extLst>
            </p:cNvPr>
            <p:cNvSpPr>
              <a:spLocks noChangeArrowheads="1"/>
            </p:cNvSpPr>
            <p:nvPr/>
          </p:nvSpPr>
          <p:spPr bwMode="auto">
            <a:xfrm>
              <a:off x="323528" y="4111357"/>
              <a:ext cx="360000" cy="395814"/>
            </a:xfrm>
            <a:prstGeom prst="rect">
              <a:avLst/>
            </a:prstGeom>
            <a:grp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0070C0"/>
                </a:buClr>
                <a:buFont typeface="Wingdings" pitchFamily="2" charset="2"/>
                <a:buNone/>
              </a:pPr>
              <a:r>
                <a:rPr lang="en-US" sz="2000" b="1" noProof="1">
                  <a:solidFill>
                    <a:srgbClr val="FFFFFF"/>
                  </a:solidFill>
                  <a:latin typeface="Arial" pitchFamily="34" charset="0"/>
                  <a:cs typeface="Arial" pitchFamily="34" charset="0"/>
                </a:rPr>
                <a:t>6</a:t>
              </a:r>
            </a:p>
          </p:txBody>
        </p:sp>
      </p:grpSp>
      <p:grpSp>
        <p:nvGrpSpPr>
          <p:cNvPr id="38" name="Gruppieren 21">
            <a:extLst>
              <a:ext uri="{FF2B5EF4-FFF2-40B4-BE49-F238E27FC236}">
                <a16:creationId xmlns:a16="http://schemas.microsoft.com/office/drawing/2014/main" id="{EBB6ACC7-4EBA-4870-86B3-2B1429E517DC}"/>
              </a:ext>
            </a:extLst>
          </p:cNvPr>
          <p:cNvGrpSpPr/>
          <p:nvPr/>
        </p:nvGrpSpPr>
        <p:grpSpPr>
          <a:xfrm>
            <a:off x="319090" y="5218935"/>
            <a:ext cx="8496622" cy="396000"/>
            <a:chOff x="323528" y="4111357"/>
            <a:chExt cx="8496622" cy="396000"/>
          </a:xfrm>
          <a:solidFill>
            <a:srgbClr val="0065BD"/>
          </a:solidFill>
        </p:grpSpPr>
        <p:sp>
          <p:nvSpPr>
            <p:cNvPr id="39" name="Rektangel 30">
              <a:extLst>
                <a:ext uri="{FF2B5EF4-FFF2-40B4-BE49-F238E27FC236}">
                  <a16:creationId xmlns:a16="http://schemas.microsoft.com/office/drawing/2014/main" id="{84D1ED97-5502-4734-AB3A-49E81451FABC}"/>
                </a:ext>
              </a:extLst>
            </p:cNvPr>
            <p:cNvSpPr>
              <a:spLocks noChangeArrowheads="1"/>
            </p:cNvSpPr>
            <p:nvPr/>
          </p:nvSpPr>
          <p:spPr bwMode="auto">
            <a:xfrm>
              <a:off x="755576" y="4111357"/>
              <a:ext cx="8064574" cy="396000"/>
            </a:xfrm>
            <a:prstGeom prst="rect">
              <a:avLst/>
            </a:prstGeom>
            <a:grpFill/>
            <a:ln w="28575" algn="ctr">
              <a:solidFill>
                <a:srgbClr val="0065BD"/>
              </a:solidFill>
              <a:miter lim="800000"/>
              <a:headEnd/>
              <a:tailEnd/>
            </a:ln>
          </p:spPr>
          <p:txBody>
            <a:bodyPr lIns="72000" tIns="72000" rIns="72000" bIns="72000" anchor="ctr"/>
            <a:lstStyle/>
            <a:p>
              <a:pPr defTabSz="457200">
                <a:lnSpc>
                  <a:spcPct val="90000"/>
                </a:lnSpc>
                <a:spcBef>
                  <a:spcPts val="400"/>
                </a:spcBef>
                <a:buClr>
                  <a:srgbClr val="E20074"/>
                </a:buClr>
                <a:buFont typeface="Wingdings" pitchFamily="2" charset="2"/>
                <a:buNone/>
              </a:pPr>
              <a:r>
                <a:rPr lang="en-US" sz="1400" b="1" dirty="0">
                  <a:solidFill>
                    <a:srgbClr val="FFFFFF"/>
                  </a:solidFill>
                  <a:latin typeface="Arial" pitchFamily="34" charset="0"/>
                  <a:cs typeface="Arial" pitchFamily="34" charset="0"/>
                </a:rPr>
                <a:t>Conclusion</a:t>
              </a:r>
            </a:p>
          </p:txBody>
        </p:sp>
        <p:sp>
          <p:nvSpPr>
            <p:cNvPr id="40" name="Rektangel 7">
              <a:extLst>
                <a:ext uri="{FF2B5EF4-FFF2-40B4-BE49-F238E27FC236}">
                  <a16:creationId xmlns:a16="http://schemas.microsoft.com/office/drawing/2014/main" id="{D066FFEF-F74E-4247-800F-D40DC0A17554}"/>
                </a:ext>
              </a:extLst>
            </p:cNvPr>
            <p:cNvSpPr>
              <a:spLocks noChangeArrowheads="1"/>
            </p:cNvSpPr>
            <p:nvPr/>
          </p:nvSpPr>
          <p:spPr bwMode="auto">
            <a:xfrm>
              <a:off x="323528" y="4111357"/>
              <a:ext cx="360000" cy="395814"/>
            </a:xfrm>
            <a:prstGeom prst="rect">
              <a:avLst/>
            </a:prstGeom>
            <a:grp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0070C0"/>
                </a:buClr>
                <a:buFont typeface="Wingdings" pitchFamily="2" charset="2"/>
                <a:buNone/>
              </a:pPr>
              <a:r>
                <a:rPr lang="en-US" sz="2000" b="1" noProof="1">
                  <a:solidFill>
                    <a:srgbClr val="FFFFFF"/>
                  </a:solidFill>
                  <a:latin typeface="Arial" pitchFamily="34" charset="0"/>
                  <a:cs typeface="Arial" pitchFamily="34" charset="0"/>
                </a:rPr>
                <a:t>7</a:t>
              </a:r>
            </a:p>
          </p:txBody>
        </p:sp>
      </p:grpSp>
      <p:grpSp>
        <p:nvGrpSpPr>
          <p:cNvPr id="41" name="Gruppieren 21">
            <a:extLst>
              <a:ext uri="{FF2B5EF4-FFF2-40B4-BE49-F238E27FC236}">
                <a16:creationId xmlns:a16="http://schemas.microsoft.com/office/drawing/2014/main" id="{F4CB796D-3520-47AC-9A6E-70214BE05D6A}"/>
              </a:ext>
            </a:extLst>
          </p:cNvPr>
          <p:cNvGrpSpPr/>
          <p:nvPr/>
        </p:nvGrpSpPr>
        <p:grpSpPr>
          <a:xfrm>
            <a:off x="319090" y="5770927"/>
            <a:ext cx="8496622" cy="396000"/>
            <a:chOff x="323528" y="4111357"/>
            <a:chExt cx="8496622" cy="396000"/>
          </a:xfrm>
          <a:solidFill>
            <a:srgbClr val="0065BD"/>
          </a:solidFill>
        </p:grpSpPr>
        <p:sp>
          <p:nvSpPr>
            <p:cNvPr id="42" name="Rektangel 30">
              <a:extLst>
                <a:ext uri="{FF2B5EF4-FFF2-40B4-BE49-F238E27FC236}">
                  <a16:creationId xmlns:a16="http://schemas.microsoft.com/office/drawing/2014/main" id="{9AE880F3-960D-4A12-902D-27442BBDA944}"/>
                </a:ext>
              </a:extLst>
            </p:cNvPr>
            <p:cNvSpPr>
              <a:spLocks noChangeArrowheads="1"/>
            </p:cNvSpPr>
            <p:nvPr/>
          </p:nvSpPr>
          <p:spPr bwMode="auto">
            <a:xfrm>
              <a:off x="755576" y="4111357"/>
              <a:ext cx="8064574" cy="396000"/>
            </a:xfrm>
            <a:prstGeom prst="rect">
              <a:avLst/>
            </a:prstGeom>
            <a:grpFill/>
            <a:ln w="28575" algn="ctr">
              <a:solidFill>
                <a:srgbClr val="0065BD"/>
              </a:solidFill>
              <a:miter lim="800000"/>
              <a:headEnd/>
              <a:tailEnd/>
            </a:ln>
          </p:spPr>
          <p:txBody>
            <a:bodyPr lIns="72000" tIns="72000" rIns="72000" bIns="72000" anchor="ctr"/>
            <a:lstStyle/>
            <a:p>
              <a:pPr defTabSz="457200">
                <a:lnSpc>
                  <a:spcPct val="90000"/>
                </a:lnSpc>
                <a:spcBef>
                  <a:spcPts val="400"/>
                </a:spcBef>
                <a:buClr>
                  <a:srgbClr val="E20074"/>
                </a:buClr>
                <a:buFont typeface="Wingdings" pitchFamily="2" charset="2"/>
                <a:buNone/>
              </a:pPr>
              <a:r>
                <a:rPr lang="en-US" sz="1400" b="1" dirty="0">
                  <a:solidFill>
                    <a:srgbClr val="FFFFFF"/>
                  </a:solidFill>
                  <a:latin typeface="Arial" pitchFamily="34" charset="0"/>
                  <a:cs typeface="Arial" pitchFamily="34" charset="0"/>
                </a:rPr>
                <a:t>Sources</a:t>
              </a:r>
            </a:p>
          </p:txBody>
        </p:sp>
        <p:sp>
          <p:nvSpPr>
            <p:cNvPr id="43" name="Rektangel 7">
              <a:extLst>
                <a:ext uri="{FF2B5EF4-FFF2-40B4-BE49-F238E27FC236}">
                  <a16:creationId xmlns:a16="http://schemas.microsoft.com/office/drawing/2014/main" id="{1519E391-0E10-46A6-9C56-CD71B4F4C357}"/>
                </a:ext>
              </a:extLst>
            </p:cNvPr>
            <p:cNvSpPr>
              <a:spLocks noChangeArrowheads="1"/>
            </p:cNvSpPr>
            <p:nvPr/>
          </p:nvSpPr>
          <p:spPr bwMode="auto">
            <a:xfrm>
              <a:off x="323528" y="4111357"/>
              <a:ext cx="360000" cy="395814"/>
            </a:xfrm>
            <a:prstGeom prst="rect">
              <a:avLst/>
            </a:prstGeom>
            <a:grp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0070C0"/>
                </a:buClr>
                <a:buFont typeface="Wingdings" pitchFamily="2" charset="2"/>
                <a:buNone/>
              </a:pPr>
              <a:r>
                <a:rPr lang="en-US" sz="2000" b="1" noProof="1">
                  <a:solidFill>
                    <a:srgbClr val="FFFFFF"/>
                  </a:solidFill>
                  <a:latin typeface="Arial" pitchFamily="34" charset="0"/>
                  <a:cs typeface="Arial" pitchFamily="34" charset="0"/>
                </a:rPr>
                <a:t>8</a:t>
              </a:r>
            </a:p>
          </p:txBody>
        </p:sp>
      </p:grpSp>
    </p:spTree>
    <p:extLst>
      <p:ext uri="{BB962C8B-B14F-4D97-AF65-F5344CB8AC3E}">
        <p14:creationId xmlns:p14="http://schemas.microsoft.com/office/powerpoint/2010/main" val="16733449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483"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3200" b="1"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492443"/>
          </a:xfrm>
        </p:spPr>
        <p:txBody>
          <a:bodyPr/>
          <a:lstStyle/>
          <a:p>
            <a:r>
              <a:rPr lang="en-US" sz="3200" b="1" dirty="0"/>
              <a:t>7. Conclusion</a:t>
            </a:r>
            <a:endParaRPr lang="en-US" sz="3200" noProof="0" dirty="0"/>
          </a:p>
        </p:txBody>
      </p:sp>
      <p:grpSp>
        <p:nvGrpSpPr>
          <p:cNvPr id="4" name="Gruppieren 3">
            <a:extLst>
              <a:ext uri="{FF2B5EF4-FFF2-40B4-BE49-F238E27FC236}">
                <a16:creationId xmlns:a16="http://schemas.microsoft.com/office/drawing/2014/main" id="{45BD850F-40CA-4B99-BA90-9297158A27FE}"/>
              </a:ext>
            </a:extLst>
          </p:cNvPr>
          <p:cNvGrpSpPr/>
          <p:nvPr/>
        </p:nvGrpSpPr>
        <p:grpSpPr>
          <a:xfrm>
            <a:off x="328246" y="1584866"/>
            <a:ext cx="8487507" cy="1282513"/>
            <a:chOff x="328246" y="1584866"/>
            <a:chExt cx="8487507" cy="1282513"/>
          </a:xfrm>
        </p:grpSpPr>
        <p:sp>
          <p:nvSpPr>
            <p:cNvPr id="7" name="Rechteck 35">
              <a:extLst>
                <a:ext uri="{FF2B5EF4-FFF2-40B4-BE49-F238E27FC236}">
                  <a16:creationId xmlns:a16="http://schemas.microsoft.com/office/drawing/2014/main" id="{FB634C1D-FF62-4517-964D-2691F5C038ED}"/>
                </a:ext>
              </a:extLst>
            </p:cNvPr>
            <p:cNvSpPr/>
            <p:nvPr/>
          </p:nvSpPr>
          <p:spPr>
            <a:xfrm>
              <a:off x="328246" y="1584867"/>
              <a:ext cx="1690333" cy="1282512"/>
            </a:xfrm>
            <a:prstGeom prst="rect">
              <a:avLst/>
            </a:prstGeom>
            <a:solidFill>
              <a:srgbClr val="0065BD"/>
            </a:solid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RQ1:</a:t>
              </a:r>
            </a:p>
            <a:p>
              <a:pPr algn="ctr" defTabSz="995363" eaLnBrk="0" hangingPunct="0">
                <a:lnSpc>
                  <a:spcPct val="90000"/>
                </a:lnSpc>
              </a:pPr>
              <a:r>
                <a:rPr lang="en-US" sz="1600" b="1" dirty="0">
                  <a:solidFill>
                    <a:schemeClr val="bg1"/>
                  </a:solidFill>
                  <a:latin typeface="Arial"/>
                  <a:cs typeface="Arial"/>
                </a:rPr>
                <a:t>Expertise</a:t>
              </a:r>
            </a:p>
          </p:txBody>
        </p:sp>
        <p:sp>
          <p:nvSpPr>
            <p:cNvPr id="8" name="Rechteck 35">
              <a:extLst>
                <a:ext uri="{FF2B5EF4-FFF2-40B4-BE49-F238E27FC236}">
                  <a16:creationId xmlns:a16="http://schemas.microsoft.com/office/drawing/2014/main" id="{54232999-E2B4-4810-81C3-D60B98C5E5F6}"/>
                </a:ext>
              </a:extLst>
            </p:cNvPr>
            <p:cNvSpPr/>
            <p:nvPr/>
          </p:nvSpPr>
          <p:spPr>
            <a:xfrm>
              <a:off x="2018578" y="1584866"/>
              <a:ext cx="6797175" cy="1282512"/>
            </a:xfrm>
            <a:prstGeom prst="rect">
              <a:avLst/>
            </a:prstGeom>
            <a:noFill/>
            <a:ln w="28575">
              <a:solidFill>
                <a:schemeClr val="tx2"/>
              </a:solidFill>
              <a:miter lim="800000"/>
              <a:headEnd/>
              <a:tailEnd/>
            </a:ln>
            <a:effectLst/>
          </p:spPr>
          <p:txBody>
            <a:bodyPr wrap="square" lIns="108000" tIns="72000" rIns="108000" bIns="72000" anchor="ctr"/>
            <a:lstStyle/>
            <a:p>
              <a:pPr marL="285750" indent="-285750" defTabSz="995363" eaLnBrk="0" hangingPunct="0">
                <a:lnSpc>
                  <a:spcPct val="150000"/>
                </a:lnSpc>
                <a:buFont typeface="Arial" panose="020B0604020202020204" pitchFamily="34" charset="0"/>
                <a:buChar char="•"/>
              </a:pPr>
              <a:r>
                <a:rPr lang="en-US" sz="1600" dirty="0">
                  <a:latin typeface="Arial"/>
                  <a:cs typeface="Arial"/>
                </a:rPr>
                <a:t>Two types of knowledge: </a:t>
              </a:r>
              <a:r>
                <a:rPr lang="en-US" sz="1600" b="1" dirty="0">
                  <a:latin typeface="Arial"/>
                  <a:cs typeface="Arial"/>
                </a:rPr>
                <a:t>technical and abstract</a:t>
              </a:r>
            </a:p>
            <a:p>
              <a:pPr marL="285750" indent="-285750" defTabSz="995363" eaLnBrk="0" hangingPunct="0">
                <a:lnSpc>
                  <a:spcPct val="150000"/>
                </a:lnSpc>
                <a:buFont typeface="Arial" panose="020B0604020202020204" pitchFamily="34" charset="0"/>
                <a:buChar char="•"/>
              </a:pPr>
              <a:r>
                <a:rPr lang="en-US" sz="1600" b="1" dirty="0">
                  <a:latin typeface="Arial"/>
                  <a:cs typeface="Arial"/>
                </a:rPr>
                <a:t>Seniority and time </a:t>
              </a:r>
              <a:r>
                <a:rPr lang="en-US" sz="1600" dirty="0">
                  <a:latin typeface="Arial"/>
                  <a:cs typeface="Arial"/>
                </a:rPr>
                <a:t>major influence</a:t>
              </a:r>
            </a:p>
            <a:p>
              <a:pPr marL="285750" indent="-285750" defTabSz="995363" eaLnBrk="0" hangingPunct="0">
                <a:lnSpc>
                  <a:spcPct val="150000"/>
                </a:lnSpc>
                <a:buFont typeface="Arial" panose="020B0604020202020204" pitchFamily="34" charset="0"/>
                <a:buChar char="•"/>
              </a:pPr>
              <a:r>
                <a:rPr lang="en-US" sz="1600" b="1" dirty="0">
                  <a:latin typeface="Arial"/>
                  <a:cs typeface="Arial"/>
                </a:rPr>
                <a:t>Multiple sources </a:t>
              </a:r>
              <a:r>
                <a:rPr lang="en-US" sz="1600" dirty="0">
                  <a:latin typeface="Arial"/>
                  <a:cs typeface="Arial"/>
                </a:rPr>
                <a:t>identified</a:t>
              </a:r>
            </a:p>
          </p:txBody>
        </p:sp>
      </p:grpSp>
      <p:grpSp>
        <p:nvGrpSpPr>
          <p:cNvPr id="13" name="Gruppieren 12">
            <a:extLst>
              <a:ext uri="{FF2B5EF4-FFF2-40B4-BE49-F238E27FC236}">
                <a16:creationId xmlns:a16="http://schemas.microsoft.com/office/drawing/2014/main" id="{67C0BEC3-019C-4C7F-A1A9-FA7DA787E865}"/>
              </a:ext>
            </a:extLst>
          </p:cNvPr>
          <p:cNvGrpSpPr/>
          <p:nvPr/>
        </p:nvGrpSpPr>
        <p:grpSpPr>
          <a:xfrm>
            <a:off x="328246" y="3188799"/>
            <a:ext cx="8487507" cy="1282513"/>
            <a:chOff x="328246" y="3188800"/>
            <a:chExt cx="8487507" cy="1282513"/>
          </a:xfrm>
        </p:grpSpPr>
        <p:sp>
          <p:nvSpPr>
            <p:cNvPr id="9" name="Rechteck 35">
              <a:extLst>
                <a:ext uri="{FF2B5EF4-FFF2-40B4-BE49-F238E27FC236}">
                  <a16:creationId xmlns:a16="http://schemas.microsoft.com/office/drawing/2014/main" id="{F8F775ED-68B2-4A52-ADF7-7B6EBBF3A63D}"/>
                </a:ext>
              </a:extLst>
            </p:cNvPr>
            <p:cNvSpPr/>
            <p:nvPr/>
          </p:nvSpPr>
          <p:spPr>
            <a:xfrm>
              <a:off x="328246" y="3188801"/>
              <a:ext cx="1690333" cy="1282512"/>
            </a:xfrm>
            <a:prstGeom prst="rect">
              <a:avLst/>
            </a:prstGeom>
            <a:solidFill>
              <a:srgbClr val="0065BD"/>
            </a:solid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RQ2:</a:t>
              </a:r>
            </a:p>
            <a:p>
              <a:pPr algn="ctr" defTabSz="995363" eaLnBrk="0" hangingPunct="0">
                <a:lnSpc>
                  <a:spcPct val="90000"/>
                </a:lnSpc>
              </a:pPr>
              <a:r>
                <a:rPr lang="en-US" sz="1600" b="1" dirty="0">
                  <a:solidFill>
                    <a:schemeClr val="bg1"/>
                  </a:solidFill>
                  <a:latin typeface="Arial"/>
                  <a:cs typeface="Arial"/>
                </a:rPr>
                <a:t>Roles</a:t>
              </a:r>
            </a:p>
          </p:txBody>
        </p:sp>
        <p:sp>
          <p:nvSpPr>
            <p:cNvPr id="10" name="Rechteck 35">
              <a:extLst>
                <a:ext uri="{FF2B5EF4-FFF2-40B4-BE49-F238E27FC236}">
                  <a16:creationId xmlns:a16="http://schemas.microsoft.com/office/drawing/2014/main" id="{76A8BBA3-9063-450F-8149-B5AAAF1E0224}"/>
                </a:ext>
              </a:extLst>
            </p:cNvPr>
            <p:cNvSpPr/>
            <p:nvPr/>
          </p:nvSpPr>
          <p:spPr>
            <a:xfrm>
              <a:off x="2018578" y="3188800"/>
              <a:ext cx="6797175" cy="1282512"/>
            </a:xfrm>
            <a:prstGeom prst="rect">
              <a:avLst/>
            </a:prstGeom>
            <a:noFill/>
            <a:ln w="28575">
              <a:solidFill>
                <a:schemeClr val="tx2"/>
              </a:solidFill>
              <a:miter lim="800000"/>
              <a:headEnd/>
              <a:tailEnd/>
            </a:ln>
            <a:effectLst/>
          </p:spPr>
          <p:txBody>
            <a:bodyPr wrap="square" lIns="108000" tIns="72000" rIns="108000" bIns="72000" anchor="ctr"/>
            <a:lstStyle/>
            <a:p>
              <a:pPr marL="285750" indent="-285750" defTabSz="995363" eaLnBrk="0" hangingPunct="0">
                <a:lnSpc>
                  <a:spcPct val="150000"/>
                </a:lnSpc>
                <a:buFont typeface="Arial" panose="020B0604020202020204" pitchFamily="34" charset="0"/>
                <a:buChar char="•"/>
              </a:pPr>
              <a:r>
                <a:rPr lang="en-US" sz="1600" b="1" dirty="0">
                  <a:latin typeface="Arial"/>
                  <a:cs typeface="Arial"/>
                </a:rPr>
                <a:t>Teams</a:t>
              </a:r>
              <a:r>
                <a:rPr lang="en-US" sz="1600" dirty="0">
                  <a:latin typeface="Arial"/>
                  <a:cs typeface="Arial"/>
                </a:rPr>
                <a:t> make or at least structure design decisions</a:t>
              </a:r>
            </a:p>
            <a:p>
              <a:pPr marL="285750" indent="-285750" defTabSz="995363" eaLnBrk="0" hangingPunct="0">
                <a:lnSpc>
                  <a:spcPct val="150000"/>
                </a:lnSpc>
                <a:buFont typeface="Arial" panose="020B0604020202020204" pitchFamily="34" charset="0"/>
                <a:buChar char="•"/>
              </a:pPr>
              <a:r>
                <a:rPr lang="en-US" sz="1600" b="1" dirty="0">
                  <a:latin typeface="Arial"/>
                  <a:cs typeface="Arial"/>
                </a:rPr>
                <a:t>Backlog owner </a:t>
              </a:r>
              <a:r>
                <a:rPr lang="en-US" sz="1600" dirty="0">
                  <a:latin typeface="Arial"/>
                  <a:cs typeface="Arial"/>
                </a:rPr>
                <a:t>initially responsible</a:t>
              </a:r>
            </a:p>
            <a:p>
              <a:pPr marL="285750" indent="-285750" defTabSz="995363" eaLnBrk="0" hangingPunct="0">
                <a:lnSpc>
                  <a:spcPct val="150000"/>
                </a:lnSpc>
                <a:buFont typeface="Arial" panose="020B0604020202020204" pitchFamily="34" charset="0"/>
                <a:buChar char="•"/>
              </a:pPr>
              <a:r>
                <a:rPr lang="en-US" sz="1600" b="1" dirty="0">
                  <a:latin typeface="Arial"/>
                  <a:cs typeface="Arial"/>
                </a:rPr>
                <a:t>Accountable person </a:t>
              </a:r>
              <a:r>
                <a:rPr lang="en-US" sz="1600" dirty="0">
                  <a:latin typeface="Arial"/>
                  <a:cs typeface="Arial"/>
                </a:rPr>
                <a:t>necessary</a:t>
              </a:r>
            </a:p>
          </p:txBody>
        </p:sp>
      </p:grpSp>
      <p:grpSp>
        <p:nvGrpSpPr>
          <p:cNvPr id="14" name="Gruppieren 13">
            <a:extLst>
              <a:ext uri="{FF2B5EF4-FFF2-40B4-BE49-F238E27FC236}">
                <a16:creationId xmlns:a16="http://schemas.microsoft.com/office/drawing/2014/main" id="{1CC9B334-C7F2-406C-B23B-8DD5FDBB65AE}"/>
              </a:ext>
            </a:extLst>
          </p:cNvPr>
          <p:cNvGrpSpPr/>
          <p:nvPr/>
        </p:nvGrpSpPr>
        <p:grpSpPr>
          <a:xfrm>
            <a:off x="328246" y="4792733"/>
            <a:ext cx="8487507" cy="1282513"/>
            <a:chOff x="328246" y="4792733"/>
            <a:chExt cx="8487507" cy="1282513"/>
          </a:xfrm>
        </p:grpSpPr>
        <p:sp>
          <p:nvSpPr>
            <p:cNvPr id="11" name="Rechteck 35">
              <a:extLst>
                <a:ext uri="{FF2B5EF4-FFF2-40B4-BE49-F238E27FC236}">
                  <a16:creationId xmlns:a16="http://schemas.microsoft.com/office/drawing/2014/main" id="{B8DC0449-9426-4C77-989D-FE39E242767C}"/>
                </a:ext>
              </a:extLst>
            </p:cNvPr>
            <p:cNvSpPr/>
            <p:nvPr/>
          </p:nvSpPr>
          <p:spPr>
            <a:xfrm>
              <a:off x="328246" y="4792734"/>
              <a:ext cx="1690333" cy="1282512"/>
            </a:xfrm>
            <a:prstGeom prst="rect">
              <a:avLst/>
            </a:prstGeom>
            <a:solidFill>
              <a:srgbClr val="0065BD"/>
            </a:solidFill>
            <a:ln w="28575">
              <a:solidFill>
                <a:schemeClr val="tx2"/>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RQ3:</a:t>
              </a:r>
            </a:p>
            <a:p>
              <a:pPr algn="ctr" defTabSz="995363" eaLnBrk="0" hangingPunct="0">
                <a:lnSpc>
                  <a:spcPct val="90000"/>
                </a:lnSpc>
              </a:pPr>
              <a:r>
                <a:rPr lang="en-US" sz="1600" b="1" dirty="0">
                  <a:solidFill>
                    <a:schemeClr val="bg1"/>
                  </a:solidFill>
                  <a:latin typeface="Arial"/>
                  <a:cs typeface="Arial"/>
                </a:rPr>
                <a:t>Assignment</a:t>
              </a:r>
            </a:p>
          </p:txBody>
        </p:sp>
        <p:sp>
          <p:nvSpPr>
            <p:cNvPr id="12" name="Rechteck 35">
              <a:extLst>
                <a:ext uri="{FF2B5EF4-FFF2-40B4-BE49-F238E27FC236}">
                  <a16:creationId xmlns:a16="http://schemas.microsoft.com/office/drawing/2014/main" id="{83A6907A-ED12-4E4C-A162-F8FC0DB51B14}"/>
                </a:ext>
              </a:extLst>
            </p:cNvPr>
            <p:cNvSpPr/>
            <p:nvPr/>
          </p:nvSpPr>
          <p:spPr>
            <a:xfrm>
              <a:off x="2018578" y="4792733"/>
              <a:ext cx="6797175" cy="1282512"/>
            </a:xfrm>
            <a:prstGeom prst="rect">
              <a:avLst/>
            </a:prstGeom>
            <a:noFill/>
            <a:ln w="28575">
              <a:solidFill>
                <a:schemeClr val="tx2"/>
              </a:solidFill>
              <a:miter lim="800000"/>
              <a:headEnd/>
              <a:tailEnd/>
            </a:ln>
            <a:effectLst/>
          </p:spPr>
          <p:txBody>
            <a:bodyPr wrap="square" lIns="108000" tIns="72000" rIns="108000" bIns="72000" anchor="ctr"/>
            <a:lstStyle/>
            <a:p>
              <a:pPr marL="285750" indent="-285750" defTabSz="995363" eaLnBrk="0" hangingPunct="0">
                <a:lnSpc>
                  <a:spcPct val="150000"/>
                </a:lnSpc>
                <a:buFont typeface="Arial" panose="020B0604020202020204" pitchFamily="34" charset="0"/>
                <a:buChar char="•"/>
              </a:pPr>
              <a:r>
                <a:rPr lang="en-US" sz="1600" dirty="0">
                  <a:latin typeface="Arial"/>
                  <a:cs typeface="Arial"/>
                </a:rPr>
                <a:t>Identification of </a:t>
              </a:r>
              <a:r>
                <a:rPr lang="en-US" sz="1600" b="1" dirty="0">
                  <a:latin typeface="Arial"/>
                  <a:cs typeface="Arial"/>
                </a:rPr>
                <a:t>requirements</a:t>
              </a:r>
              <a:r>
                <a:rPr lang="en-US" sz="1600" dirty="0">
                  <a:latin typeface="Arial"/>
                  <a:cs typeface="Arial"/>
                </a:rPr>
                <a:t> for an expert recommender</a:t>
              </a:r>
            </a:p>
            <a:p>
              <a:pPr marL="285750" indent="-285750" defTabSz="995363" eaLnBrk="0" hangingPunct="0">
                <a:lnSpc>
                  <a:spcPct val="150000"/>
                </a:lnSpc>
                <a:buFont typeface="Arial" panose="020B0604020202020204" pitchFamily="34" charset="0"/>
                <a:buChar char="•"/>
              </a:pPr>
              <a:r>
                <a:rPr lang="en-US" sz="1600" b="1" dirty="0">
                  <a:latin typeface="Arial"/>
                  <a:cs typeface="Arial"/>
                </a:rPr>
                <a:t>Prototype</a:t>
              </a:r>
              <a:r>
                <a:rPr lang="en-US" sz="1600" dirty="0">
                  <a:latin typeface="Arial"/>
                  <a:cs typeface="Arial"/>
                </a:rPr>
                <a:t> with example processes and concepts implemented</a:t>
              </a:r>
            </a:p>
            <a:p>
              <a:pPr marL="285750" indent="-285750" defTabSz="995363" eaLnBrk="0" hangingPunct="0">
                <a:lnSpc>
                  <a:spcPct val="150000"/>
                </a:lnSpc>
                <a:buFont typeface="Arial" panose="020B0604020202020204" pitchFamily="34" charset="0"/>
                <a:buChar char="•"/>
              </a:pPr>
              <a:r>
                <a:rPr lang="en-US" sz="1600" b="1" dirty="0">
                  <a:latin typeface="Arial"/>
                  <a:cs typeface="Arial"/>
                </a:rPr>
                <a:t>Algorithms</a:t>
              </a:r>
              <a:r>
                <a:rPr lang="en-US" sz="1600" dirty="0">
                  <a:latin typeface="Arial"/>
                  <a:cs typeface="Arial"/>
                </a:rPr>
                <a:t> </a:t>
              </a:r>
              <a:r>
                <a:rPr lang="en-US" sz="1600" b="1" dirty="0">
                  <a:latin typeface="Arial"/>
                  <a:cs typeface="Arial"/>
                </a:rPr>
                <a:t>recommend experts</a:t>
              </a:r>
              <a:r>
                <a:rPr lang="en-US" sz="1600" dirty="0">
                  <a:latin typeface="Arial"/>
                  <a:cs typeface="Arial"/>
                </a:rPr>
                <a:t> for design decisions</a:t>
              </a:r>
            </a:p>
          </p:txBody>
        </p:sp>
      </p:grpSp>
      <p:sp>
        <p:nvSpPr>
          <p:cNvPr id="15" name="Slide Number Placeholder 4">
            <a:extLst>
              <a:ext uri="{FF2B5EF4-FFF2-40B4-BE49-F238E27FC236}">
                <a16:creationId xmlns:a16="http://schemas.microsoft.com/office/drawing/2014/main" id="{3FD84EE4-6938-4C06-BA4F-721DDC3BBB58}"/>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20</a:t>
            </a:fld>
            <a:endParaRPr lang="en-US" dirty="0"/>
          </a:p>
        </p:txBody>
      </p:sp>
    </p:spTree>
    <p:extLst>
      <p:ext uri="{BB962C8B-B14F-4D97-AF65-F5344CB8AC3E}">
        <p14:creationId xmlns:p14="http://schemas.microsoft.com/office/powerpoint/2010/main" val="185123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feld 19">
            <a:extLst>
              <a:ext uri="{FF2B5EF4-FFF2-40B4-BE49-F238E27FC236}">
                <a16:creationId xmlns:a16="http://schemas.microsoft.com/office/drawing/2014/main" id="{E61F4173-57F8-44AB-9DFF-3FD1FBF537E4}"/>
              </a:ext>
            </a:extLst>
          </p:cNvPr>
          <p:cNvSpPr txBox="1"/>
          <p:nvPr/>
        </p:nvSpPr>
        <p:spPr>
          <a:xfrm>
            <a:off x="319090" y="1702360"/>
            <a:ext cx="8526237" cy="3701013"/>
          </a:xfrm>
          <a:prstGeom prst="rect">
            <a:avLst/>
          </a:prstGeom>
          <a:noFill/>
        </p:spPr>
        <p:txBody>
          <a:bodyPr wrap="square" lIns="0" tIns="0" rIns="0" bIns="0" rtlCol="0">
            <a:spAutoFit/>
          </a:bodyPr>
          <a:lstStyle/>
          <a:p>
            <a:r>
              <a:rPr lang="en-US" sz="1200" dirty="0"/>
              <a:t>[1] </a:t>
            </a:r>
            <a:r>
              <a:rPr lang="en-US" sz="1200" dirty="0" err="1"/>
              <a:t>Keele</a:t>
            </a:r>
            <a:r>
              <a:rPr lang="en-US" sz="1200" dirty="0"/>
              <a:t>, S. (2007). Guidelines for performing systematic literature reviews in software engineering. In Technical report, Ver. 2.3 EBSE Technical Report. EBSE. </a:t>
            </a:r>
            <a:r>
              <a:rPr lang="en-US" sz="1200" dirty="0" err="1"/>
              <a:t>sn</a:t>
            </a:r>
            <a:r>
              <a:rPr lang="en-US" sz="1200" dirty="0"/>
              <a:t>.</a:t>
            </a:r>
          </a:p>
          <a:p>
            <a:endParaRPr lang="en-US" sz="1400" dirty="0"/>
          </a:p>
          <a:p>
            <a:r>
              <a:rPr lang="en-US" sz="1200" dirty="0"/>
              <a:t>[2] </a:t>
            </a:r>
            <a:r>
              <a:rPr lang="en-US" sz="1200" dirty="0" err="1"/>
              <a:t>Runeson</a:t>
            </a:r>
            <a:r>
              <a:rPr lang="en-US" sz="1200" dirty="0"/>
              <a:t>, P., &amp; </a:t>
            </a:r>
            <a:r>
              <a:rPr lang="en-US" sz="1200" dirty="0" err="1"/>
              <a:t>Höst</a:t>
            </a:r>
            <a:r>
              <a:rPr lang="en-US" sz="1200" dirty="0"/>
              <a:t>, M. (2009). Guidelines for conducting and reporting case study research in software engineering. Empirical software engineering, 14(2), 131.</a:t>
            </a:r>
          </a:p>
          <a:p>
            <a:endParaRPr lang="en-US" sz="1200" dirty="0"/>
          </a:p>
          <a:p>
            <a:r>
              <a:rPr lang="en-US" sz="1200" dirty="0"/>
              <a:t>[3] </a:t>
            </a:r>
            <a:r>
              <a:rPr lang="en-US" sz="1200" dirty="0" err="1"/>
              <a:t>Mayring</a:t>
            </a:r>
            <a:r>
              <a:rPr lang="en-US" sz="1200" dirty="0"/>
              <a:t>, P. (2014). Qualitative content analysis: theoretical foundation, basic procedures and software solution. AUT</a:t>
            </a:r>
          </a:p>
          <a:p>
            <a:r>
              <a:rPr lang="en-US" sz="1200" dirty="0"/>
              <a:t>Klagenfurt.</a:t>
            </a:r>
          </a:p>
          <a:p>
            <a:endParaRPr lang="en-US" sz="1200" dirty="0"/>
          </a:p>
          <a:p>
            <a:r>
              <a:rPr lang="en-US" sz="1200" dirty="0"/>
              <a:t>[4] Bhat, M., </a:t>
            </a:r>
            <a:r>
              <a:rPr lang="en-US" sz="1200" dirty="0" err="1"/>
              <a:t>Shumaiev</a:t>
            </a:r>
            <a:r>
              <a:rPr lang="en-US" sz="1200" dirty="0"/>
              <a:t>, K., Koch, K., Hohenstein, U., </a:t>
            </a:r>
            <a:r>
              <a:rPr lang="en-US" sz="1200" dirty="0" err="1"/>
              <a:t>Biesdorf</a:t>
            </a:r>
            <a:r>
              <a:rPr lang="en-US" sz="1200" dirty="0"/>
              <a:t>, A. &amp; </a:t>
            </a:r>
            <a:r>
              <a:rPr lang="en-US" sz="1200" dirty="0" err="1"/>
              <a:t>Matthes</a:t>
            </a:r>
            <a:r>
              <a:rPr lang="en-US" sz="1200" dirty="0"/>
              <a:t>, F.(2018). An expert recommendation system for design decision making - Who should be involved in making a design decision? International Conference on Software Architecture (ICSA), Seattle, USA.</a:t>
            </a:r>
          </a:p>
          <a:p>
            <a:endParaRPr lang="en-US" sz="1200" dirty="0"/>
          </a:p>
          <a:p>
            <a:r>
              <a:rPr lang="en-US" sz="1200" dirty="0"/>
              <a:t>[5] </a:t>
            </a:r>
            <a:r>
              <a:rPr lang="en-US" sz="1200" dirty="0" err="1"/>
              <a:t>Deerwester</a:t>
            </a:r>
            <a:r>
              <a:rPr lang="en-US" sz="1200" dirty="0"/>
              <a:t>, S., </a:t>
            </a:r>
            <a:r>
              <a:rPr lang="en-US" sz="1200" dirty="0" err="1"/>
              <a:t>Dumais</a:t>
            </a:r>
            <a:r>
              <a:rPr lang="en-US" sz="1200" dirty="0"/>
              <a:t>, S., Furnas, G., </a:t>
            </a:r>
            <a:r>
              <a:rPr lang="en-US" sz="1200" dirty="0" err="1"/>
              <a:t>Landauer</a:t>
            </a:r>
            <a:r>
              <a:rPr lang="en-US" sz="1200" dirty="0"/>
              <a:t>, T. &amp; Harshman, R. (1990). "Indexing by latent semantic analysis." Journal of the American Society for Information Science 41(6): 391-407.</a:t>
            </a:r>
            <a:endParaRPr lang="en-US" sz="1050" dirty="0"/>
          </a:p>
          <a:p>
            <a:endParaRPr lang="en-US" sz="1050" dirty="0"/>
          </a:p>
          <a:p>
            <a:r>
              <a:rPr lang="en-US" sz="1200" dirty="0"/>
              <a:t>[6] </a:t>
            </a:r>
            <a:r>
              <a:rPr lang="en-US" sz="1200" dirty="0" err="1"/>
              <a:t>Blei</a:t>
            </a:r>
            <a:r>
              <a:rPr lang="en-US" sz="1200" dirty="0"/>
              <a:t>, D. M., Ng, A. &amp; Jordan, M. (2003). "Latent </a:t>
            </a:r>
            <a:r>
              <a:rPr lang="en-US" sz="1200" dirty="0" err="1"/>
              <a:t>dirichlet</a:t>
            </a:r>
            <a:r>
              <a:rPr lang="en-US" sz="1200" dirty="0"/>
              <a:t> allocation." J. Mach. Learn. Res. 3: 993-1022.</a:t>
            </a:r>
          </a:p>
          <a:p>
            <a:endParaRPr lang="en-US" sz="1200" dirty="0"/>
          </a:p>
          <a:p>
            <a:r>
              <a:rPr lang="en-US" sz="1200" dirty="0"/>
              <a:t>[7] </a:t>
            </a:r>
            <a:r>
              <a:rPr lang="en-US" sz="1200" dirty="0" err="1"/>
              <a:t>Mikolov</a:t>
            </a:r>
            <a:r>
              <a:rPr lang="en-US" sz="1200" dirty="0"/>
              <a:t>, T., Chen, K., </a:t>
            </a:r>
            <a:r>
              <a:rPr lang="en-US" sz="1200" dirty="0" err="1"/>
              <a:t>Corrado</a:t>
            </a:r>
            <a:r>
              <a:rPr lang="en-US" sz="1200" dirty="0"/>
              <a:t>, G. &amp; Dean, J. (2013). Efficient Estimation of Word Representations in Vector Space.</a:t>
            </a:r>
          </a:p>
          <a:p>
            <a:endParaRPr lang="en-US" sz="1200" dirty="0"/>
          </a:p>
        </p:txBody>
      </p:sp>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29666918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507" name="think-cell Folie" r:id="rId5" imgW="395" imgH="396" progId="TCLayout.ActiveDocument.1">
                  <p:embed/>
                </p:oleObj>
              </mc:Choice>
              <mc:Fallback>
                <p:oleObj name="think-cell Folie" r:id="rId5"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3200" b="1"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984885"/>
          </a:xfrm>
        </p:spPr>
        <p:txBody>
          <a:bodyPr/>
          <a:lstStyle/>
          <a:p>
            <a:r>
              <a:rPr lang="en-US" sz="3200" b="1" noProof="0" dirty="0"/>
              <a:t>8. Sources</a:t>
            </a:r>
            <a:br>
              <a:rPr lang="en-US" sz="3200" noProof="0" dirty="0"/>
            </a:br>
            <a:endParaRPr lang="en-US" sz="3200" noProof="0" dirty="0"/>
          </a:p>
        </p:txBody>
      </p:sp>
      <p:sp>
        <p:nvSpPr>
          <p:cNvPr id="7" name="Slide Number Placeholder 4">
            <a:extLst>
              <a:ext uri="{FF2B5EF4-FFF2-40B4-BE49-F238E27FC236}">
                <a16:creationId xmlns:a16="http://schemas.microsoft.com/office/drawing/2014/main" id="{D82E4A60-8F4F-4264-967E-A38FC3B3743E}"/>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21</a:t>
            </a:fld>
            <a:endParaRPr lang="en-US" dirty="0"/>
          </a:p>
        </p:txBody>
      </p:sp>
    </p:spTree>
    <p:extLst>
      <p:ext uri="{BB962C8B-B14F-4D97-AF65-F5344CB8AC3E}">
        <p14:creationId xmlns:p14="http://schemas.microsoft.com/office/powerpoint/2010/main" val="2642819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feld 19">
            <a:extLst>
              <a:ext uri="{FF2B5EF4-FFF2-40B4-BE49-F238E27FC236}">
                <a16:creationId xmlns:a16="http://schemas.microsoft.com/office/drawing/2014/main" id="{E61F4173-57F8-44AB-9DFF-3FD1FBF537E4}"/>
              </a:ext>
            </a:extLst>
          </p:cNvPr>
          <p:cNvSpPr txBox="1"/>
          <p:nvPr/>
        </p:nvSpPr>
        <p:spPr>
          <a:xfrm>
            <a:off x="319090" y="1702360"/>
            <a:ext cx="8526237" cy="4616648"/>
          </a:xfrm>
          <a:prstGeom prst="rect">
            <a:avLst/>
          </a:prstGeom>
          <a:noFill/>
        </p:spPr>
        <p:txBody>
          <a:bodyPr wrap="square" lIns="0" tIns="0" rIns="0" bIns="0" rtlCol="0">
            <a:spAutoFit/>
          </a:bodyPr>
          <a:lstStyle/>
          <a:p>
            <a:r>
              <a:rPr lang="en-US" sz="1200" dirty="0"/>
              <a:t>[8] </a:t>
            </a:r>
            <a:r>
              <a:rPr lang="en-US" sz="1200" dirty="0" err="1"/>
              <a:t>Rittel</a:t>
            </a:r>
            <a:r>
              <a:rPr lang="en-US" sz="1200" dirty="0"/>
              <a:t>, H. W. (1987). </a:t>
            </a:r>
            <a:r>
              <a:rPr lang="en-US" sz="1200" i="1" dirty="0"/>
              <a:t>The reasoning of designers</a:t>
            </a:r>
            <a:r>
              <a:rPr lang="en-US" sz="1200" dirty="0"/>
              <a:t>. Montreal: IGP.</a:t>
            </a:r>
          </a:p>
          <a:p>
            <a:endParaRPr lang="en-US" sz="1200" dirty="0"/>
          </a:p>
          <a:p>
            <a:r>
              <a:rPr lang="en-US" sz="1200" dirty="0"/>
              <a:t>[9] </a:t>
            </a:r>
            <a:r>
              <a:rPr lang="en-US" sz="1200" dirty="0" err="1"/>
              <a:t>Rittel</a:t>
            </a:r>
            <a:r>
              <a:rPr lang="en-US" sz="1200" dirty="0"/>
              <a:t>, H. W., &amp; Webber, M. M. (1973). Dilemmas in a general theory of planning. </a:t>
            </a:r>
            <a:r>
              <a:rPr lang="en-US" sz="1200" i="1" dirty="0"/>
              <a:t>Policy sciences</a:t>
            </a:r>
            <a:r>
              <a:rPr lang="en-US" sz="1200" dirty="0"/>
              <a:t>, </a:t>
            </a:r>
            <a:r>
              <a:rPr lang="en-US" sz="1200" i="1" dirty="0"/>
              <a:t>4</a:t>
            </a:r>
            <a:r>
              <a:rPr lang="en-US" sz="1200" dirty="0"/>
              <a:t>(2), 155-169.</a:t>
            </a:r>
          </a:p>
          <a:p>
            <a:endParaRPr lang="en-US" sz="1200" dirty="0"/>
          </a:p>
          <a:p>
            <a:r>
              <a:rPr lang="en-US" sz="1200" dirty="0"/>
              <a:t>[10] </a:t>
            </a:r>
            <a:r>
              <a:rPr lang="en-US" sz="1200" dirty="0" err="1"/>
              <a:t>Abrahamsson</a:t>
            </a:r>
            <a:r>
              <a:rPr lang="en-US" sz="1200" dirty="0"/>
              <a:t>, P., Babar, M. A., &amp; </a:t>
            </a:r>
            <a:r>
              <a:rPr lang="en-US" sz="1200" dirty="0" err="1"/>
              <a:t>Kruchten</a:t>
            </a:r>
            <a:r>
              <a:rPr lang="en-US" sz="1200" dirty="0"/>
              <a:t>, P. (2010). Agility and architecture: Can they coexist?. IEEE Software, 27(2).</a:t>
            </a:r>
          </a:p>
          <a:p>
            <a:endParaRPr lang="en-US" sz="1200" dirty="0"/>
          </a:p>
          <a:p>
            <a:r>
              <a:rPr lang="en-US" sz="1200" dirty="0"/>
              <a:t>[11] Jansen, A., &amp; Bosch, J. (2005). Software architecture as a set of architectural design decisions. </a:t>
            </a:r>
            <a:r>
              <a:rPr lang="en-US" sz="1200" i="1" dirty="0"/>
              <a:t>WICSA 2005. 5th Working IEEE/IFIP Conference on Software Architecture </a:t>
            </a:r>
            <a:r>
              <a:rPr lang="en-US" sz="1200" dirty="0"/>
              <a:t>(S. 109-120). IEEE.</a:t>
            </a:r>
          </a:p>
          <a:p>
            <a:endParaRPr lang="en-US" sz="1200" dirty="0"/>
          </a:p>
          <a:p>
            <a:r>
              <a:rPr lang="en-US" sz="1200" dirty="0"/>
              <a:t>[12] Simon, H. A. (1978). Rationality as process and as product of thought. </a:t>
            </a:r>
            <a:r>
              <a:rPr lang="en-US" sz="1200" i="1" dirty="0"/>
              <a:t>The American economic review</a:t>
            </a:r>
            <a:r>
              <a:rPr lang="en-US" sz="1200" dirty="0"/>
              <a:t>, 1-16.</a:t>
            </a:r>
          </a:p>
          <a:p>
            <a:endParaRPr lang="en-US" sz="1200" dirty="0"/>
          </a:p>
          <a:p>
            <a:r>
              <a:rPr lang="en-US" sz="1200" dirty="0"/>
              <a:t>[13] </a:t>
            </a:r>
            <a:r>
              <a:rPr lang="en-US" sz="1200" dirty="0" err="1"/>
              <a:t>Zsambok</a:t>
            </a:r>
            <a:r>
              <a:rPr lang="en-US" sz="1200" dirty="0"/>
              <a:t>, C. E. and G. A. Klein (1997). Naturalistic decision making, L. Erlbaum Associates.</a:t>
            </a:r>
          </a:p>
          <a:p>
            <a:r>
              <a:rPr lang="en-US" sz="1200" dirty="0"/>
              <a:t>	</a:t>
            </a:r>
          </a:p>
          <a:p>
            <a:r>
              <a:rPr lang="en-US" sz="1200" dirty="0"/>
              <a:t>[14] Simon, Herbert A. "A behavioral model of rational choice." </a:t>
            </a:r>
            <a:r>
              <a:rPr lang="en-US" sz="1200" i="1" dirty="0"/>
              <a:t>The quarterly journal of economics</a:t>
            </a:r>
            <a:r>
              <a:rPr lang="en-US" sz="1200" dirty="0"/>
              <a:t> 69.1 (1955): 99-118.</a:t>
            </a:r>
          </a:p>
          <a:p>
            <a:endParaRPr lang="en-US" sz="1200" dirty="0"/>
          </a:p>
          <a:p>
            <a:r>
              <a:rPr lang="en-US" sz="1200" dirty="0"/>
              <a:t>[15] </a:t>
            </a:r>
            <a:r>
              <a:rPr lang="en-US" sz="1200" dirty="0" err="1"/>
              <a:t>Zannier</a:t>
            </a:r>
            <a:r>
              <a:rPr lang="en-US" sz="1200" dirty="0"/>
              <a:t>, C., Chiasson, M., &amp; Maurer, F. (2007). A model of design decision making based on empirical results of interviews with software designers. </a:t>
            </a:r>
            <a:r>
              <a:rPr lang="en-US" sz="1200" i="1" dirty="0"/>
              <a:t>Information and Software Technology, 49</a:t>
            </a:r>
            <a:r>
              <a:rPr lang="en-US" sz="1200" dirty="0"/>
              <a:t>(6), S. 637-653.</a:t>
            </a:r>
          </a:p>
          <a:p>
            <a:endParaRPr lang="en-US" sz="1200" dirty="0"/>
          </a:p>
          <a:p>
            <a:r>
              <a:rPr lang="en-US" sz="1200" dirty="0"/>
              <a:t>[16] </a:t>
            </a:r>
            <a:r>
              <a:rPr lang="en-US" sz="1200" dirty="0" err="1"/>
              <a:t>Sonnentag</a:t>
            </a:r>
            <a:r>
              <a:rPr lang="en-US" sz="1200" dirty="0"/>
              <a:t>, S., </a:t>
            </a:r>
            <a:r>
              <a:rPr lang="en-US" sz="1200" dirty="0" err="1"/>
              <a:t>Niessen</a:t>
            </a:r>
            <a:r>
              <a:rPr lang="en-US" sz="1200" dirty="0"/>
              <a:t>, C., &amp; Volmer, J. (2006). Expertise in software design.</a:t>
            </a:r>
          </a:p>
          <a:p>
            <a:endParaRPr lang="en-US" sz="1200" dirty="0"/>
          </a:p>
          <a:p>
            <a:r>
              <a:rPr lang="en-US" sz="1200" dirty="0"/>
              <a:t>[17] Zhou, M., &amp; </a:t>
            </a:r>
            <a:r>
              <a:rPr lang="en-US" sz="1200" dirty="0" err="1"/>
              <a:t>Mockus</a:t>
            </a:r>
            <a:r>
              <a:rPr lang="en-US" sz="1200" dirty="0"/>
              <a:t>, A. (2010, November). Developer fluency: Achieving true mastery in software projects. In </a:t>
            </a:r>
            <a:r>
              <a:rPr lang="en-US" sz="1200" i="1" dirty="0"/>
              <a:t>Proceedings of the eighteenth ACM SIGSOFT international symposium on Foundations of software engineering</a:t>
            </a:r>
            <a:r>
              <a:rPr lang="en-US" sz="1200" dirty="0"/>
              <a:t> (pp. 137-146). ACM.</a:t>
            </a:r>
          </a:p>
          <a:p>
            <a:endParaRPr lang="en-US" sz="1200" dirty="0"/>
          </a:p>
          <a:p>
            <a:r>
              <a:rPr lang="en-US" sz="1200" dirty="0"/>
              <a:t>[18] </a:t>
            </a:r>
            <a:r>
              <a:rPr lang="en-US" sz="1200" dirty="0" err="1"/>
              <a:t>Herbsleb</a:t>
            </a:r>
            <a:r>
              <a:rPr lang="en-US" sz="1200" dirty="0"/>
              <a:t>, J. D. (2007, May). Global software engineering: The future of socio-technical coordination. In </a:t>
            </a:r>
            <a:r>
              <a:rPr lang="en-US" sz="1200" i="1" dirty="0"/>
              <a:t>2007 Future of Software Engineering</a:t>
            </a:r>
            <a:r>
              <a:rPr lang="en-US" sz="1200" dirty="0"/>
              <a:t> (pp. 188-198). IEEE Computer Society.</a:t>
            </a:r>
            <a:endParaRPr lang="en-US" sz="1400" dirty="0"/>
          </a:p>
        </p:txBody>
      </p:sp>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58407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531" name="think-cell Folie" r:id="rId5" imgW="395" imgH="396" progId="TCLayout.ActiveDocument.1">
                  <p:embed/>
                </p:oleObj>
              </mc:Choice>
              <mc:Fallback>
                <p:oleObj name="think-cell Folie" r:id="rId5"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3200" b="1"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984885"/>
          </a:xfrm>
        </p:spPr>
        <p:txBody>
          <a:bodyPr/>
          <a:lstStyle/>
          <a:p>
            <a:r>
              <a:rPr lang="en-US" sz="3200" b="1" noProof="0" dirty="0"/>
              <a:t>8. Sources</a:t>
            </a:r>
            <a:br>
              <a:rPr lang="en-US" sz="3200" noProof="0" dirty="0"/>
            </a:br>
            <a:endParaRPr lang="en-US" sz="3200" noProof="0" dirty="0"/>
          </a:p>
        </p:txBody>
      </p:sp>
      <p:sp>
        <p:nvSpPr>
          <p:cNvPr id="7" name="Slide Number Placeholder 4">
            <a:extLst>
              <a:ext uri="{FF2B5EF4-FFF2-40B4-BE49-F238E27FC236}">
                <a16:creationId xmlns:a16="http://schemas.microsoft.com/office/drawing/2014/main" id="{46488CCD-212D-42A3-BDA3-2341D3345771}"/>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22</a:t>
            </a:fld>
            <a:endParaRPr lang="en-US" dirty="0"/>
          </a:p>
        </p:txBody>
      </p:sp>
    </p:spTree>
    <p:extLst>
      <p:ext uri="{BB962C8B-B14F-4D97-AF65-F5344CB8AC3E}">
        <p14:creationId xmlns:p14="http://schemas.microsoft.com/office/powerpoint/2010/main" val="20925226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688" name="Object 8"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23555" name="think-cell Folie" r:id="rId5" imgW="360" imgH="360" progId="TCLayout.ActiveDocument.1">
                  <p:embed/>
                </p:oleObj>
              </mc:Choice>
              <mc:Fallback>
                <p:oleObj name="think-cell Folie" r:id="rId5" imgW="360" imgH="360" progId="TCLayout.ActiveDocument.1">
                  <p:embed/>
                  <p:pic>
                    <p:nvPicPr>
                      <p:cNvPr id="71688" name="Object 8"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 name="Picture 12" descr="D:\Daten\Eigene Bilder\01_Medienarchiv_Powerpoint Formate\Office_World\02_Meeting_PPT-Format\TSY_Meeting_1030_hoch_PPT.jpg"/>
          <p:cNvPicPr>
            <a:picLocks noChangeAspect="1" noChangeArrowheads="1"/>
          </p:cNvPicPr>
          <p:nvPr/>
        </p:nvPicPr>
        <p:blipFill>
          <a:blip r:embed="rId7" cstate="print"/>
          <a:srcRect/>
          <a:stretch>
            <a:fillRect/>
          </a:stretch>
        </p:blipFill>
        <p:spPr bwMode="auto">
          <a:xfrm>
            <a:off x="323850" y="333375"/>
            <a:ext cx="8496300" cy="5759450"/>
          </a:xfrm>
          <a:prstGeom prst="rect">
            <a:avLst/>
          </a:prstGeom>
          <a:noFill/>
        </p:spPr>
      </p:pic>
      <p:sp>
        <p:nvSpPr>
          <p:cNvPr id="7" name="Rectangle 10"/>
          <p:cNvSpPr>
            <a:spLocks noChangeArrowheads="1"/>
          </p:cNvSpPr>
          <p:nvPr/>
        </p:nvSpPr>
        <p:spPr bwMode="gray">
          <a:xfrm flipH="1">
            <a:off x="503237" y="512763"/>
            <a:ext cx="3640137" cy="1404937"/>
          </a:xfrm>
          <a:prstGeom prst="rect">
            <a:avLst/>
          </a:prstGeom>
          <a:solidFill>
            <a:srgbClr val="0065BD"/>
          </a:solidFill>
          <a:ln w="9525">
            <a:solidFill>
              <a:srgbClr val="0065BD"/>
            </a:solidFill>
            <a:miter lim="800000"/>
            <a:headEnd/>
            <a:tailEnd/>
          </a:ln>
          <a:effectLst/>
        </p:spPr>
        <p:txBody>
          <a:bodyPr wrap="none" lIns="108000" tIns="72000" rIns="108000" bIns="72000" anchor="ctr"/>
          <a:lstStyle/>
          <a:p>
            <a:pPr defTabSz="995363" eaLnBrk="0" hangingPunct="0">
              <a:lnSpc>
                <a:spcPct val="90000"/>
              </a:lnSpc>
              <a:buClrTx/>
              <a:buFontTx/>
              <a:buNone/>
            </a:pPr>
            <a:r>
              <a:rPr lang="en-US" sz="4400" b="1" dirty="0">
                <a:solidFill>
                  <a:schemeClr val="bg1"/>
                </a:solidFill>
                <a:latin typeface="Arial"/>
                <a:cs typeface="Arial"/>
              </a:rPr>
              <a:t>Questions?</a:t>
            </a:r>
          </a:p>
        </p:txBody>
      </p:sp>
      <p:sp>
        <p:nvSpPr>
          <p:cNvPr id="6" name="Footer Placeholder 4">
            <a:extLst>
              <a:ext uri="{FF2B5EF4-FFF2-40B4-BE49-F238E27FC236}">
                <a16:creationId xmlns:a16="http://schemas.microsoft.com/office/drawing/2014/main" id="{FFA11FA3-1DCE-4C10-91ED-FECF156D147E}"/>
              </a:ext>
            </a:extLst>
          </p:cNvPr>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8" name="Slide Number Placeholder 4">
            <a:extLst>
              <a:ext uri="{FF2B5EF4-FFF2-40B4-BE49-F238E27FC236}">
                <a16:creationId xmlns:a16="http://schemas.microsoft.com/office/drawing/2014/main" id="{9E5FB9A1-A082-420E-8AE6-B75BCC8BF42F}"/>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23</a:t>
            </a:fld>
            <a:endParaRPr lang="en-US" dirty="0"/>
          </a:p>
        </p:txBody>
      </p:sp>
    </p:spTree>
    <p:extLst>
      <p:ext uri="{BB962C8B-B14F-4D97-AF65-F5344CB8AC3E}">
        <p14:creationId xmlns:p14="http://schemas.microsoft.com/office/powerpoint/2010/main" val="2359055155"/>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80F063C7-E8BE-4C26-ACBD-DAD66EF07A85}"/>
              </a:ext>
            </a:extLst>
          </p:cNvPr>
          <p:cNvGraphicFramePr>
            <a:graphicFrameLocks noChangeAspect="1"/>
          </p:cNvGraphicFramePr>
          <p:nvPr>
            <p:custDataLst>
              <p:tags r:id="rId2"/>
            </p:custDataLst>
            <p:extLst>
              <p:ext uri="{D42A27DB-BD31-4B8C-83A1-F6EECF244321}">
                <p14:modId xmlns:p14="http://schemas.microsoft.com/office/powerpoint/2010/main" val="30477152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579" name="think-cell Folie" r:id="rId6" imgW="395" imgH="396" progId="TCLayout.ActiveDocument.1">
                  <p:embed/>
                </p:oleObj>
              </mc:Choice>
              <mc:Fallback>
                <p:oleObj name="think-cell Folie" r:id="rId6" imgW="395" imgH="396" progId="TCLayout.ActiveDocument.1">
                  <p:embed/>
                  <p:pic>
                    <p:nvPicPr>
                      <p:cNvPr id="7" name="Objekt 6" hidden="1">
                        <a:extLst>
                          <a:ext uri="{FF2B5EF4-FFF2-40B4-BE49-F238E27FC236}">
                            <a16:creationId xmlns:a16="http://schemas.microsoft.com/office/drawing/2014/main" id="{80F063C7-E8BE-4C26-ACBD-DAD66EF07A85}"/>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9609BFBD-8EAB-49D9-A7F5-19685AF00D14}"/>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a:xfrm>
            <a:off x="319090" y="283135"/>
            <a:ext cx="7840171" cy="861774"/>
          </a:xfrm>
        </p:spPr>
        <p:txBody>
          <a:bodyPr/>
          <a:lstStyle/>
          <a:p>
            <a:r>
              <a:rPr lang="en-US" sz="3200" b="1" noProof="0" dirty="0">
                <a:solidFill>
                  <a:srgbClr val="0065BD"/>
                </a:solidFill>
              </a:rPr>
              <a:t>1. Introduction</a:t>
            </a:r>
            <a:br>
              <a:rPr lang="en-US" sz="3200" noProof="0" dirty="0">
                <a:solidFill>
                  <a:srgbClr val="0065BD"/>
                </a:solidFill>
              </a:rPr>
            </a:br>
            <a:r>
              <a:rPr lang="en-US" noProof="0" dirty="0">
                <a:solidFill>
                  <a:srgbClr val="0065BD"/>
                </a:solidFill>
              </a:rPr>
              <a:t>Problem areas</a:t>
            </a:r>
            <a:endParaRPr lang="en-US" noProof="0" dirty="0"/>
          </a:p>
        </p:txBody>
      </p:sp>
      <p:sp>
        <p:nvSpPr>
          <p:cNvPr id="5" name="Slide Number Placeholder 4"/>
          <p:cNvSpPr>
            <a:spLocks noGrp="1"/>
          </p:cNvSpPr>
          <p:nvPr>
            <p:ph type="sldNum" sz="quarter" idx="11"/>
          </p:nvPr>
        </p:nvSpPr>
        <p:spPr/>
        <p:txBody>
          <a:bodyPr/>
          <a:lstStyle/>
          <a:p>
            <a:pPr>
              <a:defRPr/>
            </a:pPr>
            <a:fld id="{05BC9FAB-BDC1-47C0-A8BB-6E12A8205D33}" type="slidenum">
              <a:rPr lang="en-US" smtClean="0"/>
              <a:pPr>
                <a:defRPr/>
              </a:pPr>
              <a:t>24</a:t>
            </a:fld>
            <a:endParaRPr lang="en-US" dirty="0"/>
          </a:p>
        </p:txBody>
      </p:sp>
      <p:sp>
        <p:nvSpPr>
          <p:cNvPr id="3" name="Content Placeholder 2"/>
          <p:cNvSpPr>
            <a:spLocks noGrp="1"/>
          </p:cNvSpPr>
          <p:nvPr>
            <p:ph idx="1"/>
          </p:nvPr>
        </p:nvSpPr>
        <p:spPr>
          <a:xfrm>
            <a:off x="319090" y="1907177"/>
            <a:ext cx="8508999" cy="4554584"/>
          </a:xfrm>
        </p:spPr>
        <p:txBody>
          <a:bodyPr>
            <a:normAutofit/>
          </a:bodyPr>
          <a:lstStyle/>
          <a:p>
            <a:r>
              <a:rPr lang="en-US" b="1" noProof="0" dirty="0"/>
              <a:t>How are design decisions made?</a:t>
            </a:r>
          </a:p>
          <a:p>
            <a:pPr marL="461963" lvl="1" indent="-285750">
              <a:buFont typeface="Arial" panose="020B0604020202020204" pitchFamily="34" charset="0"/>
              <a:buChar char="•"/>
            </a:pPr>
            <a:r>
              <a:rPr lang="en-US" noProof="0" dirty="0"/>
              <a:t>Individual or Group-Decision Making</a:t>
            </a:r>
          </a:p>
          <a:p>
            <a:pPr marL="461963" lvl="1" indent="-285750">
              <a:buFont typeface="Arial" panose="020B0604020202020204" pitchFamily="34" charset="0"/>
              <a:buChar char="•"/>
            </a:pPr>
            <a:r>
              <a:rPr lang="en-US" noProof="0" dirty="0"/>
              <a:t>Naturalistic Decision Making, Rational Decision Making or Bounded Rational Decision Making</a:t>
            </a:r>
          </a:p>
          <a:p>
            <a:pPr marL="461963" lvl="1" indent="-285750">
              <a:buFont typeface="Arial" panose="020B0604020202020204" pitchFamily="34" charset="0"/>
              <a:buChar char="•"/>
            </a:pPr>
            <a:r>
              <a:rPr lang="en-US" noProof="0" dirty="0"/>
              <a:t>Underlying process in context of design?</a:t>
            </a:r>
          </a:p>
          <a:p>
            <a:endParaRPr lang="en-US" b="1" noProof="0" dirty="0"/>
          </a:p>
          <a:p>
            <a:r>
              <a:rPr lang="en-US" b="1" noProof="0" dirty="0"/>
              <a:t>Who makes design decisions?</a:t>
            </a:r>
          </a:p>
          <a:p>
            <a:pPr marL="461963" lvl="1" indent="-285750">
              <a:buFont typeface="Arial" panose="020B0604020202020204" pitchFamily="34" charset="0"/>
              <a:buChar char="•"/>
            </a:pPr>
            <a:r>
              <a:rPr lang="en-US" noProof="0" dirty="0"/>
              <a:t>Which people are involved?</a:t>
            </a:r>
          </a:p>
          <a:p>
            <a:pPr marL="461963" lvl="1" indent="-285750">
              <a:buFont typeface="Arial" panose="020B0604020202020204" pitchFamily="34" charset="0"/>
              <a:buChar char="•"/>
            </a:pPr>
            <a:r>
              <a:rPr lang="en-US" noProof="0" dirty="0"/>
              <a:t>Exist specific roles for decision makers?</a:t>
            </a:r>
          </a:p>
          <a:p>
            <a:pPr lvl="1" indent="0">
              <a:buNone/>
            </a:pPr>
            <a:endParaRPr lang="en-US" b="1" noProof="0" dirty="0"/>
          </a:p>
          <a:p>
            <a:r>
              <a:rPr lang="en-US" b="1" noProof="0" dirty="0"/>
              <a:t>How are information accessed?</a:t>
            </a:r>
          </a:p>
          <a:p>
            <a:pPr marL="461963" lvl="1" indent="-285750">
              <a:buFont typeface="Arial" panose="020B0604020202020204" pitchFamily="34" charset="0"/>
              <a:buChar char="•"/>
            </a:pPr>
            <a:r>
              <a:rPr lang="en-US" noProof="0" dirty="0"/>
              <a:t>Who has expertise in what?</a:t>
            </a:r>
          </a:p>
          <a:p>
            <a:pPr marL="461963" lvl="1" indent="-285750">
              <a:buFont typeface="Arial" panose="020B0604020202020204" pitchFamily="34" charset="0"/>
              <a:buChar char="•"/>
            </a:pPr>
            <a:r>
              <a:rPr lang="en-US" noProof="0" dirty="0"/>
              <a:t>Is knowledge about possible solutions tacit or explicit?</a:t>
            </a:r>
          </a:p>
          <a:p>
            <a:pPr marL="461963" lvl="1" indent="-285750">
              <a:buFont typeface="Arial" panose="020B0604020202020204" pitchFamily="34" charset="0"/>
              <a:buChar char="•"/>
            </a:pPr>
            <a:endParaRPr lang="en-US" dirty="0"/>
          </a:p>
          <a:p>
            <a:pPr lvl="1" indent="0">
              <a:buNone/>
            </a:pPr>
            <a:r>
              <a:rPr lang="en-US" noProof="0" dirty="0"/>
              <a:t>…</a:t>
            </a:r>
          </a:p>
          <a:p>
            <a:pPr marL="461963" lvl="1" indent="-285750">
              <a:buFont typeface="Arial" panose="020B0604020202020204" pitchFamily="34" charset="0"/>
              <a:buChar char="•"/>
            </a:pPr>
            <a:endParaRPr lang="en-US" noProof="0" dirty="0">
              <a:solidFill>
                <a:srgbClr val="003359"/>
              </a:solidFill>
            </a:endParaRPr>
          </a:p>
          <a:p>
            <a:pPr marL="461963" lvl="1" indent="-285750">
              <a:buFont typeface="Arial" panose="020B0604020202020204" pitchFamily="34" charset="0"/>
              <a:buChar char="•"/>
            </a:pPr>
            <a:endParaRPr lang="en-US" b="1" noProof="0" dirty="0">
              <a:solidFill>
                <a:srgbClr val="003359"/>
              </a:solidFill>
            </a:endParaRPr>
          </a:p>
          <a:p>
            <a:pPr marL="461963" lvl="1" indent="-285750">
              <a:buFont typeface="Arial" panose="020B0604020202020204" pitchFamily="34" charset="0"/>
              <a:buChar char="•"/>
            </a:pPr>
            <a:endParaRPr lang="en-US" b="1" noProof="0" dirty="0">
              <a:solidFill>
                <a:srgbClr val="003359"/>
              </a:solidFill>
            </a:endParaRPr>
          </a:p>
          <a:p>
            <a:pPr marL="285750" indent="-285750">
              <a:buFont typeface="Arial" panose="020B0604020202020204" pitchFamily="34" charset="0"/>
              <a:buChar char="•"/>
            </a:pPr>
            <a:endParaRPr lang="en-US" b="1" noProof="0" dirty="0">
              <a:solidFill>
                <a:srgbClr val="FF0000"/>
              </a:solidFill>
            </a:endParaRPr>
          </a:p>
          <a:p>
            <a:endParaRPr lang="en-US" b="1" noProof="0" dirty="0">
              <a:solidFill>
                <a:srgbClr val="FF0000"/>
              </a:solidFill>
            </a:endParaRPr>
          </a:p>
        </p:txBody>
      </p:sp>
      <p:sp>
        <p:nvSpPr>
          <p:cNvPr id="27" name="Footer Placeholder 4">
            <a:extLst>
              <a:ext uri="{FF2B5EF4-FFF2-40B4-BE49-F238E27FC236}">
                <a16:creationId xmlns:a16="http://schemas.microsoft.com/office/drawing/2014/main" id="{60E0948B-E186-4AE8-A7C8-4D714B0827DC}"/>
              </a:ext>
            </a:extLst>
          </p:cNvPr>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Tree>
    <p:extLst>
      <p:ext uri="{BB962C8B-B14F-4D97-AF65-F5344CB8AC3E}">
        <p14:creationId xmlns:p14="http://schemas.microsoft.com/office/powerpoint/2010/main" val="20219237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A6652B3-71AD-4293-9209-1A5482BE711A}"/>
              </a:ext>
            </a:extLst>
          </p:cNvPr>
          <p:cNvGraphicFramePr>
            <a:graphicFrameLocks noChangeAspect="1"/>
          </p:cNvGraphicFramePr>
          <p:nvPr>
            <p:custDataLst>
              <p:tags r:id="rId2"/>
            </p:custDataLst>
            <p:extLst>
              <p:ext uri="{D42A27DB-BD31-4B8C-83A1-F6EECF244321}">
                <p14:modId xmlns:p14="http://schemas.microsoft.com/office/powerpoint/2010/main" val="27798988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603" name="think-cell Folie" r:id="rId6" imgW="395" imgH="396" progId="TCLayout.ActiveDocument.1">
                  <p:embed/>
                </p:oleObj>
              </mc:Choice>
              <mc:Fallback>
                <p:oleObj name="think-cell Folie" r:id="rId6" imgW="395" imgH="396" progId="TCLayout.ActiveDocument.1">
                  <p:embed/>
                  <p:pic>
                    <p:nvPicPr>
                      <p:cNvPr id="6" name="Objekt 5" hidden="1">
                        <a:extLst>
                          <a:ext uri="{FF2B5EF4-FFF2-40B4-BE49-F238E27FC236}">
                            <a16:creationId xmlns:a16="http://schemas.microsoft.com/office/drawing/2014/main" id="{BA6652B3-71AD-4293-9209-1A5482BE711A}"/>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A412107E-06D9-467A-8B44-DFDFA45A87F5}"/>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a:xfrm>
            <a:off x="319090" y="283135"/>
            <a:ext cx="7840171" cy="861774"/>
          </a:xfrm>
        </p:spPr>
        <p:txBody>
          <a:bodyPr/>
          <a:lstStyle/>
          <a:p>
            <a:r>
              <a:rPr lang="en-US" sz="3200" b="1" noProof="0" dirty="0">
                <a:solidFill>
                  <a:srgbClr val="0065BD"/>
                </a:solidFill>
              </a:rPr>
              <a:t>1. Introduction</a:t>
            </a:r>
            <a:br>
              <a:rPr lang="en-US" sz="3200" noProof="0" dirty="0">
                <a:solidFill>
                  <a:srgbClr val="0065BD"/>
                </a:solidFill>
              </a:rPr>
            </a:br>
            <a:r>
              <a:rPr lang="en-US" noProof="0" dirty="0">
                <a:solidFill>
                  <a:srgbClr val="0065BD"/>
                </a:solidFill>
              </a:rPr>
              <a:t>Design Problems</a:t>
            </a:r>
            <a:endParaRPr lang="en-US" noProof="0" dirty="0"/>
          </a:p>
        </p:txBody>
      </p:sp>
      <p:sp>
        <p:nvSpPr>
          <p:cNvPr id="5" name="Slide Number Placeholder 4"/>
          <p:cNvSpPr>
            <a:spLocks noGrp="1"/>
          </p:cNvSpPr>
          <p:nvPr>
            <p:ph type="sldNum" sz="quarter" idx="11"/>
          </p:nvPr>
        </p:nvSpPr>
        <p:spPr/>
        <p:txBody>
          <a:bodyPr/>
          <a:lstStyle/>
          <a:p>
            <a:pPr>
              <a:defRPr/>
            </a:pPr>
            <a:fld id="{05BC9FAB-BDC1-47C0-A8BB-6E12A8205D33}" type="slidenum">
              <a:rPr lang="en-US" smtClean="0"/>
              <a:pPr>
                <a:defRPr/>
              </a:pPr>
              <a:t>25</a:t>
            </a:fld>
            <a:endParaRPr lang="en-US" dirty="0"/>
          </a:p>
        </p:txBody>
      </p:sp>
      <p:sp>
        <p:nvSpPr>
          <p:cNvPr id="3" name="Content Placeholder 2"/>
          <p:cNvSpPr>
            <a:spLocks noGrp="1"/>
          </p:cNvSpPr>
          <p:nvPr>
            <p:ph idx="1"/>
          </p:nvPr>
        </p:nvSpPr>
        <p:spPr>
          <a:xfrm>
            <a:off x="319090" y="1907177"/>
            <a:ext cx="8508999" cy="4554584"/>
          </a:xfrm>
        </p:spPr>
        <p:txBody>
          <a:bodyPr>
            <a:normAutofit/>
          </a:bodyPr>
          <a:lstStyle/>
          <a:p>
            <a:endParaRPr lang="en-US" b="1" noProof="0" dirty="0"/>
          </a:p>
          <a:p>
            <a:endParaRPr lang="en-US" b="1" noProof="0" dirty="0"/>
          </a:p>
          <a:p>
            <a:endParaRPr lang="en-US" b="1" noProof="0" dirty="0"/>
          </a:p>
          <a:p>
            <a:endParaRPr lang="en-US" b="1" noProof="0" dirty="0"/>
          </a:p>
          <a:p>
            <a:r>
              <a:rPr lang="en-US" b="1" noProof="0" dirty="0"/>
              <a:t>Characteristics [9]:</a:t>
            </a:r>
          </a:p>
          <a:p>
            <a:pPr marL="285750" indent="-285750">
              <a:lnSpc>
                <a:spcPct val="150000"/>
              </a:lnSpc>
              <a:buFont typeface="Arial" panose="020B0604020202020204" pitchFamily="34" charset="0"/>
              <a:buChar char="•"/>
            </a:pPr>
            <a:r>
              <a:rPr lang="en-US" noProof="0" dirty="0"/>
              <a:t>There is no definitive formulation of a wicked problem</a:t>
            </a:r>
          </a:p>
          <a:p>
            <a:pPr marL="285750" indent="-285750">
              <a:lnSpc>
                <a:spcPct val="150000"/>
              </a:lnSpc>
              <a:buFont typeface="Arial" panose="020B0604020202020204" pitchFamily="34" charset="0"/>
              <a:buChar char="•"/>
            </a:pPr>
            <a:r>
              <a:rPr lang="en-US" noProof="0" dirty="0"/>
              <a:t>Wicked problems have no stopping rule</a:t>
            </a:r>
          </a:p>
          <a:p>
            <a:pPr marL="285750" indent="-285750">
              <a:lnSpc>
                <a:spcPct val="150000"/>
              </a:lnSpc>
              <a:buFont typeface="Arial" panose="020B0604020202020204" pitchFamily="34" charset="0"/>
              <a:buChar char="•"/>
            </a:pPr>
            <a:r>
              <a:rPr lang="en-US" noProof="0" dirty="0"/>
              <a:t>Solutions are not true or false, but good or bad</a:t>
            </a:r>
          </a:p>
          <a:p>
            <a:pPr marL="285750" indent="-285750">
              <a:lnSpc>
                <a:spcPct val="150000"/>
              </a:lnSpc>
              <a:buFont typeface="Arial" panose="020B0604020202020204" pitchFamily="34" charset="0"/>
              <a:buChar char="•"/>
            </a:pPr>
            <a:r>
              <a:rPr lang="en-US" noProof="0" dirty="0"/>
              <a:t>There is no immediate and no ultimate test of a solution to a wicked problem</a:t>
            </a:r>
          </a:p>
          <a:p>
            <a:pPr marL="285750" indent="-285750">
              <a:lnSpc>
                <a:spcPct val="150000"/>
              </a:lnSpc>
              <a:buFont typeface="Arial" panose="020B0604020202020204" pitchFamily="34" charset="0"/>
              <a:buChar char="•"/>
            </a:pPr>
            <a:r>
              <a:rPr lang="en-US" noProof="0" dirty="0"/>
              <a:t>Every solution to a wicked problem is a “one-shot operation”</a:t>
            </a:r>
          </a:p>
          <a:p>
            <a:pPr marL="285750" indent="-285750">
              <a:buFont typeface="Arial" panose="020B0604020202020204" pitchFamily="34" charset="0"/>
              <a:buChar char="•"/>
            </a:pPr>
            <a:endParaRPr lang="en-US" b="1" noProof="0" dirty="0">
              <a:solidFill>
                <a:srgbClr val="FF0000"/>
              </a:solidFill>
            </a:endParaRPr>
          </a:p>
          <a:p>
            <a:pPr marL="285750" indent="-285750">
              <a:buFont typeface="Arial" panose="020B0604020202020204" pitchFamily="34" charset="0"/>
              <a:buChar char="•"/>
            </a:pPr>
            <a:endParaRPr lang="en-US" b="1" noProof="0" dirty="0">
              <a:solidFill>
                <a:srgbClr val="FF0000"/>
              </a:solidFill>
            </a:endParaRPr>
          </a:p>
        </p:txBody>
      </p:sp>
      <p:sp>
        <p:nvSpPr>
          <p:cNvPr id="27" name="Footer Placeholder 4">
            <a:extLst>
              <a:ext uri="{FF2B5EF4-FFF2-40B4-BE49-F238E27FC236}">
                <a16:creationId xmlns:a16="http://schemas.microsoft.com/office/drawing/2014/main" id="{60E0948B-E186-4AE8-A7C8-4D714B0827DC}"/>
              </a:ext>
            </a:extLst>
          </p:cNvPr>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30" name="Rektangel 30">
            <a:extLst>
              <a:ext uri="{FF2B5EF4-FFF2-40B4-BE49-F238E27FC236}">
                <a16:creationId xmlns:a16="http://schemas.microsoft.com/office/drawing/2014/main" id="{1BA10289-085C-45CE-85E7-B5EEA703FC29}"/>
              </a:ext>
            </a:extLst>
          </p:cNvPr>
          <p:cNvSpPr>
            <a:spLocks noChangeArrowheads="1"/>
          </p:cNvSpPr>
          <p:nvPr/>
        </p:nvSpPr>
        <p:spPr bwMode="auto">
          <a:xfrm>
            <a:off x="328246" y="1867988"/>
            <a:ext cx="8508999" cy="718457"/>
          </a:xfrm>
          <a:prstGeom prst="rect">
            <a:avLst/>
          </a:prstGeom>
          <a:noFill/>
          <a:ln w="28575" algn="ctr">
            <a:solidFill>
              <a:srgbClr val="0065BD"/>
            </a:solidFill>
            <a:miter lim="800000"/>
            <a:headEnd/>
            <a:tailEnd/>
          </a:ln>
        </p:spPr>
        <p:txBody>
          <a:bodyPr lIns="72000" tIns="72000" rIns="72000" bIns="72000" anchor="ctr"/>
          <a:lstStyle/>
          <a:p>
            <a:pPr algn="ctr"/>
            <a:r>
              <a:rPr lang="en-US" sz="2800" b="1" i="1" dirty="0">
                <a:solidFill>
                  <a:schemeClr val="accent1"/>
                </a:solidFill>
              </a:rPr>
              <a:t>Design problems are wicked problems [8]</a:t>
            </a:r>
          </a:p>
        </p:txBody>
      </p:sp>
      <p:sp>
        <p:nvSpPr>
          <p:cNvPr id="10" name="Rektangel 30">
            <a:extLst>
              <a:ext uri="{FF2B5EF4-FFF2-40B4-BE49-F238E27FC236}">
                <a16:creationId xmlns:a16="http://schemas.microsoft.com/office/drawing/2014/main" id="{D79F78FC-1D5E-4ED3-9837-215CCBE63187}"/>
              </a:ext>
            </a:extLst>
          </p:cNvPr>
          <p:cNvSpPr>
            <a:spLocks noChangeArrowheads="1"/>
          </p:cNvSpPr>
          <p:nvPr/>
        </p:nvSpPr>
        <p:spPr bwMode="auto">
          <a:xfrm>
            <a:off x="311151" y="5722626"/>
            <a:ext cx="8508999" cy="496862"/>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b="1" dirty="0">
                <a:solidFill>
                  <a:srgbClr val="FFFFFF"/>
                </a:solidFill>
                <a:latin typeface="Arial" pitchFamily="34" charset="0"/>
                <a:cs typeface="Arial" pitchFamily="34" charset="0"/>
              </a:rPr>
              <a:t>Reasoning and final decision must consider various options</a:t>
            </a:r>
          </a:p>
        </p:txBody>
      </p:sp>
    </p:spTree>
    <p:extLst>
      <p:ext uri="{BB962C8B-B14F-4D97-AF65-F5344CB8AC3E}">
        <p14:creationId xmlns:p14="http://schemas.microsoft.com/office/powerpoint/2010/main" val="30437097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A6652B3-71AD-4293-9209-1A5482BE711A}"/>
              </a:ext>
            </a:extLst>
          </p:cNvPr>
          <p:cNvGraphicFramePr>
            <a:graphicFrameLocks noChangeAspect="1"/>
          </p:cNvGraphicFramePr>
          <p:nvPr>
            <p:custDataLst>
              <p:tags r:id="rId2"/>
            </p:custDataLst>
            <p:extLst>
              <p:ext uri="{D42A27DB-BD31-4B8C-83A1-F6EECF244321}">
                <p14:modId xmlns:p14="http://schemas.microsoft.com/office/powerpoint/2010/main" val="9760244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6627" name="think-cell Folie" r:id="rId6" imgW="395" imgH="396" progId="TCLayout.ActiveDocument.1">
                  <p:embed/>
                </p:oleObj>
              </mc:Choice>
              <mc:Fallback>
                <p:oleObj name="think-cell Folie" r:id="rId6" imgW="395" imgH="396" progId="TCLayout.ActiveDocument.1">
                  <p:embed/>
                  <p:pic>
                    <p:nvPicPr>
                      <p:cNvPr id="6" name="Objekt 5" hidden="1">
                        <a:extLst>
                          <a:ext uri="{FF2B5EF4-FFF2-40B4-BE49-F238E27FC236}">
                            <a16:creationId xmlns:a16="http://schemas.microsoft.com/office/drawing/2014/main" id="{BA6652B3-71AD-4293-9209-1A5482BE711A}"/>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A412107E-06D9-467A-8B44-DFDFA45A87F5}"/>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a:xfrm>
            <a:off x="319090" y="283135"/>
            <a:ext cx="7840171" cy="861774"/>
          </a:xfrm>
        </p:spPr>
        <p:txBody>
          <a:bodyPr/>
          <a:lstStyle/>
          <a:p>
            <a:r>
              <a:rPr lang="en-US" sz="3200" b="1" noProof="0" dirty="0">
                <a:solidFill>
                  <a:srgbClr val="0065BD"/>
                </a:solidFill>
              </a:rPr>
              <a:t>1. Introduction</a:t>
            </a:r>
            <a:br>
              <a:rPr lang="en-US" sz="3200" noProof="0" dirty="0">
                <a:solidFill>
                  <a:srgbClr val="0065BD"/>
                </a:solidFill>
              </a:rPr>
            </a:br>
            <a:r>
              <a:rPr lang="en-US" noProof="0" dirty="0">
                <a:solidFill>
                  <a:srgbClr val="0065BD"/>
                </a:solidFill>
              </a:rPr>
              <a:t>Design Decisions Structure [10] [11]</a:t>
            </a:r>
            <a:endParaRPr lang="en-US" noProof="0" dirty="0"/>
          </a:p>
        </p:txBody>
      </p:sp>
      <p:sp>
        <p:nvSpPr>
          <p:cNvPr id="5" name="Slide Number Placeholder 4"/>
          <p:cNvSpPr>
            <a:spLocks noGrp="1"/>
          </p:cNvSpPr>
          <p:nvPr>
            <p:ph type="sldNum" sz="quarter" idx="11"/>
          </p:nvPr>
        </p:nvSpPr>
        <p:spPr/>
        <p:txBody>
          <a:bodyPr/>
          <a:lstStyle/>
          <a:p>
            <a:pPr>
              <a:defRPr/>
            </a:pPr>
            <a:fld id="{05BC9FAB-BDC1-47C0-A8BB-6E12A8205D33}" type="slidenum">
              <a:rPr lang="en-US" smtClean="0"/>
              <a:pPr>
                <a:defRPr/>
              </a:pPr>
              <a:t>26</a:t>
            </a:fld>
            <a:endParaRPr lang="en-US" dirty="0"/>
          </a:p>
        </p:txBody>
      </p:sp>
      <p:sp>
        <p:nvSpPr>
          <p:cNvPr id="27" name="Footer Placeholder 4">
            <a:extLst>
              <a:ext uri="{FF2B5EF4-FFF2-40B4-BE49-F238E27FC236}">
                <a16:creationId xmlns:a16="http://schemas.microsoft.com/office/drawing/2014/main" id="{60E0948B-E186-4AE8-A7C8-4D714B0827DC}"/>
              </a:ext>
            </a:extLst>
          </p:cNvPr>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grpSp>
        <p:nvGrpSpPr>
          <p:cNvPr id="3" name="Gruppieren 2">
            <a:extLst>
              <a:ext uri="{FF2B5EF4-FFF2-40B4-BE49-F238E27FC236}">
                <a16:creationId xmlns:a16="http://schemas.microsoft.com/office/drawing/2014/main" id="{FF0E5D1C-FE58-47F7-9ABA-13F78410A3FE}"/>
              </a:ext>
            </a:extLst>
          </p:cNvPr>
          <p:cNvGrpSpPr/>
          <p:nvPr/>
        </p:nvGrpSpPr>
        <p:grpSpPr>
          <a:xfrm>
            <a:off x="1938528" y="1739466"/>
            <a:ext cx="5882369" cy="3846291"/>
            <a:chOff x="1938528" y="1739466"/>
            <a:chExt cx="5882369" cy="3846291"/>
          </a:xfrm>
        </p:grpSpPr>
        <p:sp>
          <p:nvSpPr>
            <p:cNvPr id="12" name="Ellipse 11">
              <a:extLst>
                <a:ext uri="{FF2B5EF4-FFF2-40B4-BE49-F238E27FC236}">
                  <a16:creationId xmlns:a16="http://schemas.microsoft.com/office/drawing/2014/main" id="{717B9067-F1F6-4211-8414-5335BC04E2E2}"/>
                </a:ext>
              </a:extLst>
            </p:cNvPr>
            <p:cNvSpPr/>
            <p:nvPr/>
          </p:nvSpPr>
          <p:spPr>
            <a:xfrm>
              <a:off x="2853552" y="2289695"/>
              <a:ext cx="3240000" cy="3240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3" name="Ellipse 12">
              <a:extLst>
                <a:ext uri="{FF2B5EF4-FFF2-40B4-BE49-F238E27FC236}">
                  <a16:creationId xmlns:a16="http://schemas.microsoft.com/office/drawing/2014/main" id="{24DF8A80-3343-4B5A-B505-948DA032C664}"/>
                </a:ext>
              </a:extLst>
            </p:cNvPr>
            <p:cNvSpPr/>
            <p:nvPr/>
          </p:nvSpPr>
          <p:spPr>
            <a:xfrm>
              <a:off x="3020491" y="2460247"/>
              <a:ext cx="2340000" cy="2340000"/>
            </a:xfrm>
            <a:prstGeom prst="ellipse">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pPr>
              <a:endParaRPr lang="en-US" sz="1400" b="1" dirty="0">
                <a:solidFill>
                  <a:srgbClr val="FFFFFF"/>
                </a:solidFill>
                <a:latin typeface="Arial" pitchFamily="34" charset="0"/>
                <a:cs typeface="Arial" pitchFamily="34" charset="0"/>
              </a:endParaRPr>
            </a:p>
          </p:txBody>
        </p:sp>
        <p:sp>
          <p:nvSpPr>
            <p:cNvPr id="7" name="Ellipse 6">
              <a:extLst>
                <a:ext uri="{FF2B5EF4-FFF2-40B4-BE49-F238E27FC236}">
                  <a16:creationId xmlns:a16="http://schemas.microsoft.com/office/drawing/2014/main" id="{050A0687-7CD6-4016-A81A-4B424C9F7239}"/>
                </a:ext>
              </a:extLst>
            </p:cNvPr>
            <p:cNvSpPr/>
            <p:nvPr/>
          </p:nvSpPr>
          <p:spPr>
            <a:xfrm>
              <a:off x="3116275" y="2576153"/>
              <a:ext cx="1404519" cy="1353312"/>
            </a:xfrm>
            <a:prstGeom prst="ellipse">
              <a:avLst/>
            </a:prstGeom>
            <a:solidFill>
              <a:schemeClr val="accent2"/>
            </a:solidFill>
            <a:ln w="28575" algn="ctr">
              <a:solidFill>
                <a:schemeClr val="accent2"/>
              </a:solidFill>
              <a:miter lim="800000"/>
              <a:headEnd/>
              <a:tailEnd/>
            </a:ln>
          </p:spPr>
          <p:txBody>
            <a:bodyPr lIns="72000" tIns="72000" rIns="72000" bIns="72000" anchor="ctr"/>
            <a:lstStyle/>
            <a:p>
              <a:pPr algn="ctr" defTabSz="457200">
                <a:lnSpc>
                  <a:spcPct val="90000"/>
                </a:lnSpc>
                <a:spcBef>
                  <a:spcPts val="400"/>
                </a:spcBef>
                <a:buClr>
                  <a:srgbClr val="E20074"/>
                </a:buClr>
              </a:pPr>
              <a:endParaRPr lang="en-US" sz="1400" b="1" dirty="0">
                <a:solidFill>
                  <a:srgbClr val="FFFFFF"/>
                </a:solidFill>
                <a:latin typeface="Arial" pitchFamily="34" charset="0"/>
                <a:cs typeface="Arial" pitchFamily="34" charset="0"/>
              </a:endParaRPr>
            </a:p>
          </p:txBody>
        </p:sp>
        <p:sp>
          <p:nvSpPr>
            <p:cNvPr id="20" name="Textfeld 19">
              <a:extLst>
                <a:ext uri="{FF2B5EF4-FFF2-40B4-BE49-F238E27FC236}">
                  <a16:creationId xmlns:a16="http://schemas.microsoft.com/office/drawing/2014/main" id="{82FC66C1-FB51-4706-9249-A32A1F641476}"/>
                </a:ext>
              </a:extLst>
            </p:cNvPr>
            <p:cNvSpPr txBox="1"/>
            <p:nvPr/>
          </p:nvSpPr>
          <p:spPr>
            <a:xfrm>
              <a:off x="1938528" y="1779724"/>
              <a:ext cx="2225040" cy="537968"/>
            </a:xfrm>
            <a:prstGeom prst="rect">
              <a:avLst/>
            </a:prstGeom>
            <a:noFill/>
          </p:spPr>
          <p:txBody>
            <a:bodyPr wrap="square" lIns="0" tIns="0" rIns="0" bIns="0" rtlCol="0">
              <a:spAutoFit/>
            </a:bodyPr>
            <a:lstStyle/>
            <a:p>
              <a:pPr algn="ctr">
                <a:lnSpc>
                  <a:spcPct val="114000"/>
                </a:lnSpc>
              </a:pPr>
              <a:r>
                <a:rPr lang="en-US" sz="1600" dirty="0">
                  <a:latin typeface="+mn-lt"/>
                </a:rPr>
                <a:t>Software Architecture</a:t>
              </a:r>
              <a:br>
                <a:rPr lang="en-US" sz="1600" dirty="0">
                  <a:latin typeface="+mn-lt"/>
                </a:rPr>
              </a:br>
              <a:r>
                <a:rPr lang="en-US" sz="1600" dirty="0">
                  <a:latin typeface="+mn-lt"/>
                </a:rPr>
                <a:t>(high level)</a:t>
              </a:r>
            </a:p>
          </p:txBody>
        </p:sp>
        <p:sp>
          <p:nvSpPr>
            <p:cNvPr id="21" name="Textfeld 20">
              <a:extLst>
                <a:ext uri="{FF2B5EF4-FFF2-40B4-BE49-F238E27FC236}">
                  <a16:creationId xmlns:a16="http://schemas.microsoft.com/office/drawing/2014/main" id="{9EE0A773-CD02-474D-ADBA-D37B8D7E95A0}"/>
                </a:ext>
              </a:extLst>
            </p:cNvPr>
            <p:cNvSpPr txBox="1"/>
            <p:nvPr/>
          </p:nvSpPr>
          <p:spPr>
            <a:xfrm>
              <a:off x="5108882" y="1739466"/>
              <a:ext cx="2096590" cy="537968"/>
            </a:xfrm>
            <a:prstGeom prst="rect">
              <a:avLst/>
            </a:prstGeom>
            <a:noFill/>
          </p:spPr>
          <p:txBody>
            <a:bodyPr wrap="square" lIns="0" tIns="0" rIns="0" bIns="0" rtlCol="0">
              <a:spAutoFit/>
            </a:bodyPr>
            <a:lstStyle/>
            <a:p>
              <a:pPr algn="ctr">
                <a:lnSpc>
                  <a:spcPct val="114000"/>
                </a:lnSpc>
              </a:pPr>
              <a:r>
                <a:rPr lang="en-US" sz="1600" dirty="0">
                  <a:latin typeface="+mn-lt"/>
                </a:rPr>
                <a:t>Software Design</a:t>
              </a:r>
              <a:br>
                <a:rPr lang="en-US" sz="1600" dirty="0">
                  <a:latin typeface="+mn-lt"/>
                </a:rPr>
              </a:br>
              <a:r>
                <a:rPr lang="en-US" sz="1600" dirty="0">
                  <a:latin typeface="+mn-lt"/>
                </a:rPr>
                <a:t>(medium level)</a:t>
              </a:r>
            </a:p>
          </p:txBody>
        </p:sp>
        <p:sp>
          <p:nvSpPr>
            <p:cNvPr id="22" name="Textfeld 21">
              <a:extLst>
                <a:ext uri="{FF2B5EF4-FFF2-40B4-BE49-F238E27FC236}">
                  <a16:creationId xmlns:a16="http://schemas.microsoft.com/office/drawing/2014/main" id="{14D0611B-68CC-46A4-8459-EF02F5CD9EA9}"/>
                </a:ext>
              </a:extLst>
            </p:cNvPr>
            <p:cNvSpPr txBox="1"/>
            <p:nvPr/>
          </p:nvSpPr>
          <p:spPr>
            <a:xfrm>
              <a:off x="5851557" y="5047789"/>
              <a:ext cx="1969340" cy="537968"/>
            </a:xfrm>
            <a:prstGeom prst="rect">
              <a:avLst/>
            </a:prstGeom>
            <a:noFill/>
          </p:spPr>
          <p:txBody>
            <a:bodyPr wrap="square" lIns="0" tIns="0" rIns="0" bIns="0" rtlCol="0">
              <a:spAutoFit/>
            </a:bodyPr>
            <a:lstStyle/>
            <a:p>
              <a:pPr algn="ctr">
                <a:lnSpc>
                  <a:spcPct val="114000"/>
                </a:lnSpc>
              </a:pPr>
              <a:r>
                <a:rPr lang="en-US" sz="1600" dirty="0">
                  <a:latin typeface="+mn-lt"/>
                </a:rPr>
                <a:t>Code, and so on</a:t>
              </a:r>
              <a:br>
                <a:rPr lang="en-US" sz="1600" dirty="0">
                  <a:latin typeface="+mn-lt"/>
                </a:rPr>
              </a:br>
              <a:r>
                <a:rPr lang="en-US" sz="1600" dirty="0">
                  <a:latin typeface="+mn-lt"/>
                </a:rPr>
                <a:t>(low level)</a:t>
              </a:r>
            </a:p>
          </p:txBody>
        </p:sp>
        <p:cxnSp>
          <p:nvCxnSpPr>
            <p:cNvPr id="18" name="Gerader Verbinder 17">
              <a:extLst>
                <a:ext uri="{FF2B5EF4-FFF2-40B4-BE49-F238E27FC236}">
                  <a16:creationId xmlns:a16="http://schemas.microsoft.com/office/drawing/2014/main" id="{3CB08651-1AB5-45F9-A609-95C389C22E33}"/>
                </a:ext>
              </a:extLst>
            </p:cNvPr>
            <p:cNvCxnSpPr>
              <a:cxnSpLocks/>
              <a:endCxn id="21" idx="2"/>
            </p:cNvCxnSpPr>
            <p:nvPr/>
          </p:nvCxnSpPr>
          <p:spPr>
            <a:xfrm flipV="1">
              <a:off x="4980434" y="2277434"/>
              <a:ext cx="1176743" cy="97783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80325F2D-8DE1-4345-881F-9AC035C032C8}"/>
                </a:ext>
              </a:extLst>
            </p:cNvPr>
            <p:cNvCxnSpPr>
              <a:cxnSpLocks/>
              <a:endCxn id="20" idx="2"/>
            </p:cNvCxnSpPr>
            <p:nvPr/>
          </p:nvCxnSpPr>
          <p:spPr>
            <a:xfrm flipH="1" flipV="1">
              <a:off x="3051048" y="2317692"/>
              <a:ext cx="504140" cy="66691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4439E8FF-21A3-4F71-8418-F9ED327D6D70}"/>
                </a:ext>
              </a:extLst>
            </p:cNvPr>
            <p:cNvCxnSpPr>
              <a:cxnSpLocks/>
              <a:stCxn id="22" idx="0"/>
            </p:cNvCxnSpPr>
            <p:nvPr/>
          </p:nvCxnSpPr>
          <p:spPr>
            <a:xfrm flipH="1" flipV="1">
              <a:off x="5410055" y="4542741"/>
              <a:ext cx="1426172" cy="505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1" name="Rektangel 30">
            <a:extLst>
              <a:ext uri="{FF2B5EF4-FFF2-40B4-BE49-F238E27FC236}">
                <a16:creationId xmlns:a16="http://schemas.microsoft.com/office/drawing/2014/main" id="{E420C45D-6A52-4F7A-9D0C-F74D7FF4201E}"/>
              </a:ext>
            </a:extLst>
          </p:cNvPr>
          <p:cNvSpPr>
            <a:spLocks noChangeArrowheads="1"/>
          </p:cNvSpPr>
          <p:nvPr/>
        </p:nvSpPr>
        <p:spPr bwMode="auto">
          <a:xfrm>
            <a:off x="311151" y="5722626"/>
            <a:ext cx="8508999" cy="496862"/>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b="1" dirty="0">
                <a:solidFill>
                  <a:srgbClr val="FFFFFF"/>
                </a:solidFill>
                <a:latin typeface="Arial" pitchFamily="34" charset="0"/>
                <a:cs typeface="Arial" pitchFamily="34" charset="0"/>
              </a:rPr>
              <a:t>Software architecture and software design decisions are in focus</a:t>
            </a:r>
          </a:p>
        </p:txBody>
      </p:sp>
    </p:spTree>
    <p:extLst>
      <p:ext uri="{BB962C8B-B14F-4D97-AF65-F5344CB8AC3E}">
        <p14:creationId xmlns:p14="http://schemas.microsoft.com/office/powerpoint/2010/main" val="23332114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A6652B3-71AD-4293-9209-1A5482BE711A}"/>
              </a:ext>
            </a:extLst>
          </p:cNvPr>
          <p:cNvGraphicFramePr>
            <a:graphicFrameLocks noChangeAspect="1"/>
          </p:cNvGraphicFramePr>
          <p:nvPr>
            <p:custDataLst>
              <p:tags r:id="rId2"/>
            </p:custDataLst>
            <p:extLst>
              <p:ext uri="{D42A27DB-BD31-4B8C-83A1-F6EECF244321}">
                <p14:modId xmlns:p14="http://schemas.microsoft.com/office/powerpoint/2010/main" val="18137241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7651" name="think-cell Folie" r:id="rId6" imgW="395" imgH="396" progId="TCLayout.ActiveDocument.1">
                  <p:embed/>
                </p:oleObj>
              </mc:Choice>
              <mc:Fallback>
                <p:oleObj name="think-cell Folie" r:id="rId6" imgW="395" imgH="396" progId="TCLayout.ActiveDocument.1">
                  <p:embed/>
                  <p:pic>
                    <p:nvPicPr>
                      <p:cNvPr id="6" name="Objekt 5" hidden="1">
                        <a:extLst>
                          <a:ext uri="{FF2B5EF4-FFF2-40B4-BE49-F238E27FC236}">
                            <a16:creationId xmlns:a16="http://schemas.microsoft.com/office/drawing/2014/main" id="{BA6652B3-71AD-4293-9209-1A5482BE711A}"/>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A412107E-06D9-467A-8B44-DFDFA45A87F5}"/>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a:xfrm>
            <a:off x="319090" y="283135"/>
            <a:ext cx="7840171" cy="861774"/>
          </a:xfrm>
        </p:spPr>
        <p:txBody>
          <a:bodyPr/>
          <a:lstStyle/>
          <a:p>
            <a:r>
              <a:rPr lang="en-US" sz="3200" b="1" noProof="0" dirty="0">
                <a:solidFill>
                  <a:srgbClr val="0065BD"/>
                </a:solidFill>
              </a:rPr>
              <a:t>1. Introduction</a:t>
            </a:r>
            <a:br>
              <a:rPr lang="en-US" sz="3200" noProof="0" dirty="0">
                <a:solidFill>
                  <a:srgbClr val="0065BD"/>
                </a:solidFill>
              </a:rPr>
            </a:br>
            <a:r>
              <a:rPr lang="en-US" noProof="0" dirty="0">
                <a:solidFill>
                  <a:srgbClr val="0065BD"/>
                </a:solidFill>
              </a:rPr>
              <a:t>Decision Making Process</a:t>
            </a:r>
            <a:endParaRPr lang="en-US" noProof="0" dirty="0"/>
          </a:p>
        </p:txBody>
      </p:sp>
      <p:sp>
        <p:nvSpPr>
          <p:cNvPr id="5" name="Slide Number Placeholder 4"/>
          <p:cNvSpPr>
            <a:spLocks noGrp="1"/>
          </p:cNvSpPr>
          <p:nvPr>
            <p:ph type="sldNum" sz="quarter" idx="11"/>
          </p:nvPr>
        </p:nvSpPr>
        <p:spPr/>
        <p:txBody>
          <a:bodyPr/>
          <a:lstStyle/>
          <a:p>
            <a:pPr>
              <a:defRPr/>
            </a:pPr>
            <a:fld id="{05BC9FAB-BDC1-47C0-A8BB-6E12A8205D33}" type="slidenum">
              <a:rPr lang="en-US" smtClean="0"/>
              <a:pPr>
                <a:defRPr/>
              </a:pPr>
              <a:t>27</a:t>
            </a:fld>
            <a:endParaRPr lang="en-US" dirty="0"/>
          </a:p>
        </p:txBody>
      </p:sp>
      <p:sp>
        <p:nvSpPr>
          <p:cNvPr id="27" name="Footer Placeholder 4">
            <a:extLst>
              <a:ext uri="{FF2B5EF4-FFF2-40B4-BE49-F238E27FC236}">
                <a16:creationId xmlns:a16="http://schemas.microsoft.com/office/drawing/2014/main" id="{60E0948B-E186-4AE8-A7C8-4D714B0827DC}"/>
              </a:ext>
            </a:extLst>
          </p:cNvPr>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44" name="Rechteck 43">
            <a:extLst>
              <a:ext uri="{FF2B5EF4-FFF2-40B4-BE49-F238E27FC236}">
                <a16:creationId xmlns:a16="http://schemas.microsoft.com/office/drawing/2014/main" id="{327FF3D0-2EBE-4041-B8F1-CEC441099170}"/>
              </a:ext>
            </a:extLst>
          </p:cNvPr>
          <p:cNvSpPr/>
          <p:nvPr/>
        </p:nvSpPr>
        <p:spPr>
          <a:xfrm>
            <a:off x="311151" y="2038350"/>
            <a:ext cx="4133850" cy="334065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45" name="Textfeld 44">
            <a:extLst>
              <a:ext uri="{FF2B5EF4-FFF2-40B4-BE49-F238E27FC236}">
                <a16:creationId xmlns:a16="http://schemas.microsoft.com/office/drawing/2014/main" id="{9EA9C0EA-8DF8-4483-9E70-34BC57F67314}"/>
              </a:ext>
            </a:extLst>
          </p:cNvPr>
          <p:cNvSpPr txBox="1"/>
          <p:nvPr/>
        </p:nvSpPr>
        <p:spPr>
          <a:xfrm>
            <a:off x="328245" y="1691640"/>
            <a:ext cx="4133849" cy="257250"/>
          </a:xfrm>
          <a:prstGeom prst="rect">
            <a:avLst/>
          </a:prstGeom>
          <a:noFill/>
        </p:spPr>
        <p:txBody>
          <a:bodyPr wrap="square" lIns="0" tIns="0" rIns="0" bIns="0" rtlCol="0">
            <a:spAutoFit/>
          </a:bodyPr>
          <a:lstStyle/>
          <a:p>
            <a:pPr>
              <a:lnSpc>
                <a:spcPct val="114000"/>
              </a:lnSpc>
            </a:pPr>
            <a:r>
              <a:rPr lang="en-US" sz="1600" dirty="0">
                <a:solidFill>
                  <a:schemeClr val="tx2"/>
                </a:solidFill>
                <a:latin typeface="+mn-lt"/>
              </a:rPr>
              <a:t>Rational Decision Making [12]</a:t>
            </a:r>
          </a:p>
        </p:txBody>
      </p:sp>
      <p:sp>
        <p:nvSpPr>
          <p:cNvPr id="52" name="Rechteck 51">
            <a:extLst>
              <a:ext uri="{FF2B5EF4-FFF2-40B4-BE49-F238E27FC236}">
                <a16:creationId xmlns:a16="http://schemas.microsoft.com/office/drawing/2014/main" id="{8EA8CFB9-9899-4CDF-BD04-596CCE47AFAF}"/>
              </a:ext>
            </a:extLst>
          </p:cNvPr>
          <p:cNvSpPr/>
          <p:nvPr/>
        </p:nvSpPr>
        <p:spPr>
          <a:xfrm>
            <a:off x="4686300" y="2035352"/>
            <a:ext cx="4133850" cy="334065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53" name="Textfeld 52">
            <a:extLst>
              <a:ext uri="{FF2B5EF4-FFF2-40B4-BE49-F238E27FC236}">
                <a16:creationId xmlns:a16="http://schemas.microsoft.com/office/drawing/2014/main" id="{2DA83207-761E-41BE-B228-373A4C6DE56B}"/>
              </a:ext>
            </a:extLst>
          </p:cNvPr>
          <p:cNvSpPr txBox="1"/>
          <p:nvPr/>
        </p:nvSpPr>
        <p:spPr>
          <a:xfrm>
            <a:off x="4661650" y="1696733"/>
            <a:ext cx="4133849" cy="257250"/>
          </a:xfrm>
          <a:prstGeom prst="rect">
            <a:avLst/>
          </a:prstGeom>
          <a:noFill/>
        </p:spPr>
        <p:txBody>
          <a:bodyPr wrap="square" lIns="0" tIns="0" rIns="0" bIns="0" rtlCol="0">
            <a:spAutoFit/>
          </a:bodyPr>
          <a:lstStyle/>
          <a:p>
            <a:pPr>
              <a:lnSpc>
                <a:spcPct val="114000"/>
              </a:lnSpc>
            </a:pPr>
            <a:r>
              <a:rPr lang="en-US" sz="1600" dirty="0">
                <a:solidFill>
                  <a:schemeClr val="tx2"/>
                </a:solidFill>
                <a:latin typeface="+mn-lt"/>
              </a:rPr>
              <a:t>Naturalistic Decision Making [13]</a:t>
            </a:r>
          </a:p>
        </p:txBody>
      </p:sp>
      <p:sp>
        <p:nvSpPr>
          <p:cNvPr id="58" name="Rektangel 30">
            <a:extLst>
              <a:ext uri="{FF2B5EF4-FFF2-40B4-BE49-F238E27FC236}">
                <a16:creationId xmlns:a16="http://schemas.microsoft.com/office/drawing/2014/main" id="{7441C104-D923-41EA-95EE-63CE2DAE227F}"/>
              </a:ext>
            </a:extLst>
          </p:cNvPr>
          <p:cNvSpPr>
            <a:spLocks noChangeArrowheads="1"/>
          </p:cNvSpPr>
          <p:nvPr/>
        </p:nvSpPr>
        <p:spPr bwMode="auto">
          <a:xfrm>
            <a:off x="5363352" y="2215698"/>
            <a:ext cx="2132216" cy="382178"/>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Experience the situation</a:t>
            </a:r>
          </a:p>
        </p:txBody>
      </p:sp>
      <p:cxnSp>
        <p:nvCxnSpPr>
          <p:cNvPr id="9" name="Gerade Verbindung mit Pfeil 8">
            <a:extLst>
              <a:ext uri="{FF2B5EF4-FFF2-40B4-BE49-F238E27FC236}">
                <a16:creationId xmlns:a16="http://schemas.microsoft.com/office/drawing/2014/main" id="{0555685B-AC18-44F2-8A21-0F86E6058322}"/>
              </a:ext>
            </a:extLst>
          </p:cNvPr>
          <p:cNvCxnSpPr>
            <a:cxnSpLocks/>
            <a:stCxn id="58" idx="2"/>
            <a:endCxn id="59" idx="0"/>
          </p:cNvCxnSpPr>
          <p:nvPr/>
        </p:nvCxnSpPr>
        <p:spPr>
          <a:xfrm>
            <a:off x="6429460" y="2597876"/>
            <a:ext cx="0" cy="245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Rektangel 30">
            <a:extLst>
              <a:ext uri="{FF2B5EF4-FFF2-40B4-BE49-F238E27FC236}">
                <a16:creationId xmlns:a16="http://schemas.microsoft.com/office/drawing/2014/main" id="{6F619BA6-F395-4F49-8CF9-F4498815854A}"/>
              </a:ext>
            </a:extLst>
          </p:cNvPr>
          <p:cNvSpPr>
            <a:spLocks noChangeArrowheads="1"/>
          </p:cNvSpPr>
          <p:nvPr/>
        </p:nvSpPr>
        <p:spPr bwMode="auto">
          <a:xfrm>
            <a:off x="5363352" y="2843439"/>
            <a:ext cx="2132216" cy="382178"/>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Select possible solution</a:t>
            </a:r>
          </a:p>
        </p:txBody>
      </p:sp>
      <p:sp>
        <p:nvSpPr>
          <p:cNvPr id="60" name="Rektangel 30">
            <a:extLst>
              <a:ext uri="{FF2B5EF4-FFF2-40B4-BE49-F238E27FC236}">
                <a16:creationId xmlns:a16="http://schemas.microsoft.com/office/drawing/2014/main" id="{CA0FD01D-B77C-4B7C-8067-426E28BEA356}"/>
              </a:ext>
            </a:extLst>
          </p:cNvPr>
          <p:cNvSpPr>
            <a:spLocks noChangeArrowheads="1"/>
          </p:cNvSpPr>
          <p:nvPr/>
        </p:nvSpPr>
        <p:spPr bwMode="auto">
          <a:xfrm>
            <a:off x="5363352" y="3592877"/>
            <a:ext cx="2132216" cy="476846"/>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Heuristic (e.g. Story Telling)</a:t>
            </a:r>
          </a:p>
        </p:txBody>
      </p:sp>
      <p:cxnSp>
        <p:nvCxnSpPr>
          <p:cNvPr id="61" name="Gerade Verbindung mit Pfeil 60">
            <a:extLst>
              <a:ext uri="{FF2B5EF4-FFF2-40B4-BE49-F238E27FC236}">
                <a16:creationId xmlns:a16="http://schemas.microsoft.com/office/drawing/2014/main" id="{4528D9EF-C0BB-4F66-8431-AA2C87D573EF}"/>
              </a:ext>
            </a:extLst>
          </p:cNvPr>
          <p:cNvCxnSpPr>
            <a:cxnSpLocks/>
            <a:stCxn id="59" idx="2"/>
            <a:endCxn id="60" idx="0"/>
          </p:cNvCxnSpPr>
          <p:nvPr/>
        </p:nvCxnSpPr>
        <p:spPr>
          <a:xfrm>
            <a:off x="6429460" y="3225617"/>
            <a:ext cx="0" cy="3672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2" name="Rektangel 30">
            <a:extLst>
              <a:ext uri="{FF2B5EF4-FFF2-40B4-BE49-F238E27FC236}">
                <a16:creationId xmlns:a16="http://schemas.microsoft.com/office/drawing/2014/main" id="{6E223178-9895-496F-BB24-512DBBE67677}"/>
              </a:ext>
            </a:extLst>
          </p:cNvPr>
          <p:cNvSpPr>
            <a:spLocks noChangeArrowheads="1"/>
          </p:cNvSpPr>
          <p:nvPr/>
        </p:nvSpPr>
        <p:spPr bwMode="auto">
          <a:xfrm>
            <a:off x="5359946" y="4737651"/>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Act</a:t>
            </a:r>
          </a:p>
        </p:txBody>
      </p:sp>
      <p:cxnSp>
        <p:nvCxnSpPr>
          <p:cNvPr id="66" name="Gerade Verbindung mit Pfeil 65">
            <a:extLst>
              <a:ext uri="{FF2B5EF4-FFF2-40B4-BE49-F238E27FC236}">
                <a16:creationId xmlns:a16="http://schemas.microsoft.com/office/drawing/2014/main" id="{B1A6DC21-DC46-4FDA-B08D-A80A015300D5}"/>
              </a:ext>
            </a:extLst>
          </p:cNvPr>
          <p:cNvCxnSpPr>
            <a:cxnSpLocks/>
            <a:stCxn id="60" idx="2"/>
            <a:endCxn id="62" idx="0"/>
          </p:cNvCxnSpPr>
          <p:nvPr/>
        </p:nvCxnSpPr>
        <p:spPr>
          <a:xfrm flipH="1">
            <a:off x="6426054" y="4069723"/>
            <a:ext cx="3406" cy="6679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Verbinder: gewinkelt 71">
            <a:extLst>
              <a:ext uri="{FF2B5EF4-FFF2-40B4-BE49-F238E27FC236}">
                <a16:creationId xmlns:a16="http://schemas.microsoft.com/office/drawing/2014/main" id="{7A44C5AB-6505-4DE2-97CB-598AC9431691}"/>
              </a:ext>
            </a:extLst>
          </p:cNvPr>
          <p:cNvCxnSpPr>
            <a:cxnSpLocks/>
            <a:endCxn id="59" idx="1"/>
          </p:cNvCxnSpPr>
          <p:nvPr/>
        </p:nvCxnSpPr>
        <p:spPr>
          <a:xfrm rot="16200000" flipV="1">
            <a:off x="5295784" y="3102096"/>
            <a:ext cx="1197838" cy="1062702"/>
          </a:xfrm>
          <a:prstGeom prst="bentConnector4">
            <a:avLst>
              <a:gd name="adj1" fmla="val -2824"/>
              <a:gd name="adj2" fmla="val 12151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Textfeld 75">
            <a:extLst>
              <a:ext uri="{FF2B5EF4-FFF2-40B4-BE49-F238E27FC236}">
                <a16:creationId xmlns:a16="http://schemas.microsoft.com/office/drawing/2014/main" id="{5214DA13-91C0-4827-8CD8-4C2459FAA8D2}"/>
              </a:ext>
            </a:extLst>
          </p:cNvPr>
          <p:cNvSpPr txBox="1"/>
          <p:nvPr/>
        </p:nvSpPr>
        <p:spPr>
          <a:xfrm>
            <a:off x="4844523" y="2720657"/>
            <a:ext cx="434414" cy="193002"/>
          </a:xfrm>
          <a:prstGeom prst="rect">
            <a:avLst/>
          </a:prstGeom>
          <a:noFill/>
        </p:spPr>
        <p:txBody>
          <a:bodyPr wrap="none" lIns="0" tIns="0" rIns="0" bIns="0" rtlCol="0">
            <a:spAutoFit/>
          </a:bodyPr>
          <a:lstStyle/>
          <a:p>
            <a:pPr>
              <a:lnSpc>
                <a:spcPct val="114000"/>
              </a:lnSpc>
            </a:pPr>
            <a:r>
              <a:rPr lang="en-US" sz="1200" dirty="0">
                <a:latin typeface="+mn-lt"/>
              </a:rPr>
              <a:t>Reject</a:t>
            </a:r>
          </a:p>
        </p:txBody>
      </p:sp>
      <p:sp>
        <p:nvSpPr>
          <p:cNvPr id="77" name="Textfeld 76">
            <a:extLst>
              <a:ext uri="{FF2B5EF4-FFF2-40B4-BE49-F238E27FC236}">
                <a16:creationId xmlns:a16="http://schemas.microsoft.com/office/drawing/2014/main" id="{C1C68A55-CBE7-4F6C-AA60-EB5EBD234C65}"/>
              </a:ext>
            </a:extLst>
          </p:cNvPr>
          <p:cNvSpPr txBox="1"/>
          <p:nvPr/>
        </p:nvSpPr>
        <p:spPr>
          <a:xfrm>
            <a:off x="6526397" y="4372837"/>
            <a:ext cx="469680" cy="193002"/>
          </a:xfrm>
          <a:prstGeom prst="rect">
            <a:avLst/>
          </a:prstGeom>
          <a:noFill/>
        </p:spPr>
        <p:txBody>
          <a:bodyPr wrap="none" lIns="0" tIns="0" rIns="0" bIns="0" rtlCol="0">
            <a:spAutoFit/>
          </a:bodyPr>
          <a:lstStyle/>
          <a:p>
            <a:pPr>
              <a:lnSpc>
                <a:spcPct val="114000"/>
              </a:lnSpc>
            </a:pPr>
            <a:r>
              <a:rPr lang="en-US" sz="1200" dirty="0">
                <a:latin typeface="+mn-lt"/>
              </a:rPr>
              <a:t>Accept</a:t>
            </a:r>
          </a:p>
        </p:txBody>
      </p:sp>
      <p:sp>
        <p:nvSpPr>
          <p:cNvPr id="79" name="Textfeld 78">
            <a:extLst>
              <a:ext uri="{FF2B5EF4-FFF2-40B4-BE49-F238E27FC236}">
                <a16:creationId xmlns:a16="http://schemas.microsoft.com/office/drawing/2014/main" id="{0E88DB26-AB38-42DE-8F97-C3840FF9011D}"/>
              </a:ext>
            </a:extLst>
          </p:cNvPr>
          <p:cNvSpPr txBox="1"/>
          <p:nvPr/>
        </p:nvSpPr>
        <p:spPr>
          <a:xfrm>
            <a:off x="7651262" y="3391520"/>
            <a:ext cx="1723354" cy="1035027"/>
          </a:xfrm>
          <a:prstGeom prst="rect">
            <a:avLst/>
          </a:prstGeom>
          <a:noFill/>
        </p:spPr>
        <p:txBody>
          <a:bodyPr wrap="square" lIns="0" tIns="0" rIns="0" bIns="0" rtlCol="0">
            <a:spAutoFit/>
          </a:bodyPr>
          <a:lstStyle/>
          <a:p>
            <a:pPr>
              <a:lnSpc>
                <a:spcPct val="114000"/>
              </a:lnSpc>
            </a:pPr>
            <a:r>
              <a:rPr lang="en-US" sz="1200" dirty="0">
                <a:latin typeface="+mn-lt"/>
              </a:rPr>
              <a:t>Goals</a:t>
            </a:r>
            <a:br>
              <a:rPr lang="en-US" sz="1200" dirty="0">
                <a:latin typeface="+mn-lt"/>
              </a:rPr>
            </a:br>
            <a:r>
              <a:rPr lang="en-US" sz="1200" dirty="0" err="1">
                <a:latin typeface="+mn-lt"/>
              </a:rPr>
              <a:t>Expecations</a:t>
            </a:r>
            <a:br>
              <a:rPr lang="en-US" sz="1200" dirty="0">
                <a:latin typeface="+mn-lt"/>
              </a:rPr>
            </a:br>
            <a:r>
              <a:rPr lang="en-US" sz="1200" dirty="0">
                <a:latin typeface="+mn-lt"/>
              </a:rPr>
              <a:t>Cues</a:t>
            </a:r>
            <a:br>
              <a:rPr lang="en-US" sz="1200" dirty="0">
                <a:latin typeface="+mn-lt"/>
              </a:rPr>
            </a:br>
            <a:r>
              <a:rPr lang="en-US" sz="1200" dirty="0">
                <a:latin typeface="+mn-lt"/>
              </a:rPr>
              <a:t>Past Experience</a:t>
            </a:r>
          </a:p>
          <a:p>
            <a:pPr>
              <a:lnSpc>
                <a:spcPct val="114000"/>
              </a:lnSpc>
            </a:pPr>
            <a:r>
              <a:rPr lang="en-US" sz="1200" dirty="0">
                <a:latin typeface="+mn-lt"/>
              </a:rPr>
              <a:t>…</a:t>
            </a:r>
          </a:p>
        </p:txBody>
      </p:sp>
      <p:sp>
        <p:nvSpPr>
          <p:cNvPr id="83" name="Rektangel 30">
            <a:extLst>
              <a:ext uri="{FF2B5EF4-FFF2-40B4-BE49-F238E27FC236}">
                <a16:creationId xmlns:a16="http://schemas.microsoft.com/office/drawing/2014/main" id="{BD3A277C-E517-406F-82E8-5D00FDCCD7E9}"/>
              </a:ext>
            </a:extLst>
          </p:cNvPr>
          <p:cNvSpPr>
            <a:spLocks noChangeArrowheads="1"/>
          </p:cNvSpPr>
          <p:nvPr/>
        </p:nvSpPr>
        <p:spPr bwMode="auto">
          <a:xfrm>
            <a:off x="1254818" y="2139979"/>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Identify problem</a:t>
            </a:r>
          </a:p>
        </p:txBody>
      </p:sp>
      <p:cxnSp>
        <p:nvCxnSpPr>
          <p:cNvPr id="84" name="Gerade Verbindung mit Pfeil 83">
            <a:extLst>
              <a:ext uri="{FF2B5EF4-FFF2-40B4-BE49-F238E27FC236}">
                <a16:creationId xmlns:a16="http://schemas.microsoft.com/office/drawing/2014/main" id="{36CA55B6-949A-45CF-AB36-763E4F2AD854}"/>
              </a:ext>
            </a:extLst>
          </p:cNvPr>
          <p:cNvCxnSpPr>
            <a:cxnSpLocks/>
            <a:stCxn id="83" idx="2"/>
            <a:endCxn id="94" idx="0"/>
          </p:cNvCxnSpPr>
          <p:nvPr/>
        </p:nvCxnSpPr>
        <p:spPr>
          <a:xfrm>
            <a:off x="2320926" y="2521579"/>
            <a:ext cx="0" cy="2993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6" name="Rektangel 30">
            <a:extLst>
              <a:ext uri="{FF2B5EF4-FFF2-40B4-BE49-F238E27FC236}">
                <a16:creationId xmlns:a16="http://schemas.microsoft.com/office/drawing/2014/main" id="{2D2A5660-F885-4457-96CB-27D279C048AF}"/>
              </a:ext>
            </a:extLst>
          </p:cNvPr>
          <p:cNvSpPr>
            <a:spLocks noChangeArrowheads="1"/>
          </p:cNvSpPr>
          <p:nvPr/>
        </p:nvSpPr>
        <p:spPr bwMode="auto">
          <a:xfrm>
            <a:off x="1254818" y="3501953"/>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Analyze options</a:t>
            </a:r>
          </a:p>
        </p:txBody>
      </p:sp>
      <p:cxnSp>
        <p:nvCxnSpPr>
          <p:cNvPr id="87" name="Gerade Verbindung mit Pfeil 86">
            <a:extLst>
              <a:ext uri="{FF2B5EF4-FFF2-40B4-BE49-F238E27FC236}">
                <a16:creationId xmlns:a16="http://schemas.microsoft.com/office/drawing/2014/main" id="{F6951A74-C223-4897-BA19-F71661D722B8}"/>
              </a:ext>
            </a:extLst>
          </p:cNvPr>
          <p:cNvCxnSpPr>
            <a:cxnSpLocks/>
            <a:stCxn id="94" idx="2"/>
            <a:endCxn id="86" idx="0"/>
          </p:cNvCxnSpPr>
          <p:nvPr/>
        </p:nvCxnSpPr>
        <p:spPr>
          <a:xfrm>
            <a:off x="2320926" y="3202566"/>
            <a:ext cx="0" cy="2993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8" name="Rektangel 30">
            <a:extLst>
              <a:ext uri="{FF2B5EF4-FFF2-40B4-BE49-F238E27FC236}">
                <a16:creationId xmlns:a16="http://schemas.microsoft.com/office/drawing/2014/main" id="{CDE1D8AA-4635-4F74-B531-7B2005E13AF6}"/>
              </a:ext>
            </a:extLst>
          </p:cNvPr>
          <p:cNvSpPr>
            <a:spLocks noChangeArrowheads="1"/>
          </p:cNvSpPr>
          <p:nvPr/>
        </p:nvSpPr>
        <p:spPr bwMode="auto">
          <a:xfrm>
            <a:off x="1254818" y="4182940"/>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Select best option</a:t>
            </a:r>
          </a:p>
        </p:txBody>
      </p:sp>
      <p:cxnSp>
        <p:nvCxnSpPr>
          <p:cNvPr id="89" name="Gerade Verbindung mit Pfeil 88">
            <a:extLst>
              <a:ext uri="{FF2B5EF4-FFF2-40B4-BE49-F238E27FC236}">
                <a16:creationId xmlns:a16="http://schemas.microsoft.com/office/drawing/2014/main" id="{27BC55CB-8A25-4B6E-850E-D4F435945B7E}"/>
              </a:ext>
            </a:extLst>
          </p:cNvPr>
          <p:cNvCxnSpPr>
            <a:cxnSpLocks/>
            <a:stCxn id="86" idx="2"/>
            <a:endCxn id="88" idx="0"/>
          </p:cNvCxnSpPr>
          <p:nvPr/>
        </p:nvCxnSpPr>
        <p:spPr>
          <a:xfrm>
            <a:off x="2320926" y="3883553"/>
            <a:ext cx="0" cy="2993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4" name="Rektangel 30">
            <a:extLst>
              <a:ext uri="{FF2B5EF4-FFF2-40B4-BE49-F238E27FC236}">
                <a16:creationId xmlns:a16="http://schemas.microsoft.com/office/drawing/2014/main" id="{AE9E20DA-A41D-42C3-8D64-211F3DFF42CF}"/>
              </a:ext>
            </a:extLst>
          </p:cNvPr>
          <p:cNvSpPr>
            <a:spLocks noChangeArrowheads="1"/>
          </p:cNvSpPr>
          <p:nvPr/>
        </p:nvSpPr>
        <p:spPr bwMode="auto">
          <a:xfrm>
            <a:off x="1254818" y="2820966"/>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Generate options</a:t>
            </a:r>
          </a:p>
        </p:txBody>
      </p:sp>
      <p:sp>
        <p:nvSpPr>
          <p:cNvPr id="100" name="Rektangel 30">
            <a:extLst>
              <a:ext uri="{FF2B5EF4-FFF2-40B4-BE49-F238E27FC236}">
                <a16:creationId xmlns:a16="http://schemas.microsoft.com/office/drawing/2014/main" id="{5A6B4D49-6C83-4B5F-B796-E70419900120}"/>
              </a:ext>
            </a:extLst>
          </p:cNvPr>
          <p:cNvSpPr>
            <a:spLocks noChangeArrowheads="1"/>
          </p:cNvSpPr>
          <p:nvPr/>
        </p:nvSpPr>
        <p:spPr bwMode="auto">
          <a:xfrm>
            <a:off x="1254818" y="4863925"/>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Implement decision</a:t>
            </a:r>
          </a:p>
        </p:txBody>
      </p:sp>
      <p:cxnSp>
        <p:nvCxnSpPr>
          <p:cNvPr id="103" name="Gerade Verbindung mit Pfeil 102">
            <a:extLst>
              <a:ext uri="{FF2B5EF4-FFF2-40B4-BE49-F238E27FC236}">
                <a16:creationId xmlns:a16="http://schemas.microsoft.com/office/drawing/2014/main" id="{B79949A5-D505-4F23-AACC-70F20F913B98}"/>
              </a:ext>
            </a:extLst>
          </p:cNvPr>
          <p:cNvCxnSpPr>
            <a:cxnSpLocks/>
            <a:stCxn id="88" idx="2"/>
            <a:endCxn id="100" idx="0"/>
          </p:cNvCxnSpPr>
          <p:nvPr/>
        </p:nvCxnSpPr>
        <p:spPr>
          <a:xfrm>
            <a:off x="2320926" y="4564540"/>
            <a:ext cx="0" cy="2993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5" name="Textfeld 114">
            <a:extLst>
              <a:ext uri="{FF2B5EF4-FFF2-40B4-BE49-F238E27FC236}">
                <a16:creationId xmlns:a16="http://schemas.microsoft.com/office/drawing/2014/main" id="{581C5451-6BB8-489F-9AFC-968EC3DB9964}"/>
              </a:ext>
            </a:extLst>
          </p:cNvPr>
          <p:cNvSpPr txBox="1"/>
          <p:nvPr/>
        </p:nvSpPr>
        <p:spPr>
          <a:xfrm>
            <a:off x="3450769" y="3484754"/>
            <a:ext cx="1723354" cy="403508"/>
          </a:xfrm>
          <a:prstGeom prst="rect">
            <a:avLst/>
          </a:prstGeom>
          <a:noFill/>
        </p:spPr>
        <p:txBody>
          <a:bodyPr wrap="square" lIns="0" tIns="0" rIns="0" bIns="0" rtlCol="0">
            <a:spAutoFit/>
          </a:bodyPr>
          <a:lstStyle/>
          <a:p>
            <a:pPr>
              <a:lnSpc>
                <a:spcPct val="114000"/>
              </a:lnSpc>
            </a:pPr>
            <a:r>
              <a:rPr lang="en-US" sz="1200" dirty="0">
                <a:latin typeface="+mn-lt"/>
              </a:rPr>
              <a:t>e.g. via</a:t>
            </a:r>
            <a:br>
              <a:rPr lang="en-US" sz="1200" dirty="0">
                <a:latin typeface="+mn-lt"/>
              </a:rPr>
            </a:br>
            <a:r>
              <a:rPr lang="en-US" sz="1200" dirty="0">
                <a:latin typeface="+mn-lt"/>
              </a:rPr>
              <a:t>utility function</a:t>
            </a:r>
          </a:p>
        </p:txBody>
      </p:sp>
      <p:sp>
        <p:nvSpPr>
          <p:cNvPr id="116" name="Textfeld 115">
            <a:extLst>
              <a:ext uri="{FF2B5EF4-FFF2-40B4-BE49-F238E27FC236}">
                <a16:creationId xmlns:a16="http://schemas.microsoft.com/office/drawing/2014/main" id="{28383E50-042F-4206-B511-E9E8905FE2D6}"/>
              </a:ext>
            </a:extLst>
          </p:cNvPr>
          <p:cNvSpPr txBox="1"/>
          <p:nvPr/>
        </p:nvSpPr>
        <p:spPr>
          <a:xfrm>
            <a:off x="3450769" y="2711820"/>
            <a:ext cx="1723354" cy="631520"/>
          </a:xfrm>
          <a:prstGeom prst="rect">
            <a:avLst/>
          </a:prstGeom>
          <a:noFill/>
        </p:spPr>
        <p:txBody>
          <a:bodyPr wrap="square" lIns="0" tIns="0" rIns="0" bIns="0" rtlCol="0">
            <a:spAutoFit/>
          </a:bodyPr>
          <a:lstStyle/>
          <a:p>
            <a:pPr>
              <a:lnSpc>
                <a:spcPct val="114000"/>
              </a:lnSpc>
            </a:pPr>
            <a:r>
              <a:rPr lang="en-US" sz="1200" dirty="0">
                <a:latin typeface="+mn-lt"/>
              </a:rPr>
              <a:t>All </a:t>
            </a:r>
            <a:r>
              <a:rPr lang="en-US" sz="1200" i="1" dirty="0">
                <a:latin typeface="+mn-lt"/>
              </a:rPr>
              <a:t>possible</a:t>
            </a:r>
            <a:br>
              <a:rPr lang="en-US" sz="1200" dirty="0">
                <a:latin typeface="+mn-lt"/>
              </a:rPr>
            </a:br>
            <a:r>
              <a:rPr lang="en-US" sz="1200" dirty="0">
                <a:latin typeface="+mn-lt"/>
              </a:rPr>
              <a:t>information</a:t>
            </a:r>
            <a:br>
              <a:rPr lang="en-US" sz="1200" dirty="0">
                <a:latin typeface="+mn-lt"/>
              </a:rPr>
            </a:br>
            <a:r>
              <a:rPr lang="en-US" sz="1200" dirty="0">
                <a:latin typeface="+mn-lt"/>
              </a:rPr>
              <a:t>included</a:t>
            </a:r>
          </a:p>
        </p:txBody>
      </p:sp>
    </p:spTree>
    <p:extLst>
      <p:ext uri="{BB962C8B-B14F-4D97-AF65-F5344CB8AC3E}">
        <p14:creationId xmlns:p14="http://schemas.microsoft.com/office/powerpoint/2010/main" val="18414118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A6652B3-71AD-4293-9209-1A5482BE711A}"/>
              </a:ext>
            </a:extLst>
          </p:cNvPr>
          <p:cNvGraphicFramePr>
            <a:graphicFrameLocks noChangeAspect="1"/>
          </p:cNvGraphicFramePr>
          <p:nvPr>
            <p:custDataLst>
              <p:tags r:id="rId2"/>
            </p:custDataLst>
            <p:extLst>
              <p:ext uri="{D42A27DB-BD31-4B8C-83A1-F6EECF244321}">
                <p14:modId xmlns:p14="http://schemas.microsoft.com/office/powerpoint/2010/main" val="40812731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8675" name="think-cell Folie" r:id="rId6" imgW="395" imgH="396" progId="TCLayout.ActiveDocument.1">
                  <p:embed/>
                </p:oleObj>
              </mc:Choice>
              <mc:Fallback>
                <p:oleObj name="think-cell Folie" r:id="rId6" imgW="395" imgH="396" progId="TCLayout.ActiveDocument.1">
                  <p:embed/>
                  <p:pic>
                    <p:nvPicPr>
                      <p:cNvPr id="6" name="Objekt 5" hidden="1">
                        <a:extLst>
                          <a:ext uri="{FF2B5EF4-FFF2-40B4-BE49-F238E27FC236}">
                            <a16:creationId xmlns:a16="http://schemas.microsoft.com/office/drawing/2014/main" id="{BA6652B3-71AD-4293-9209-1A5482BE711A}"/>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A412107E-06D9-467A-8B44-DFDFA45A87F5}"/>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a:xfrm>
            <a:off x="319090" y="283135"/>
            <a:ext cx="7840171" cy="861774"/>
          </a:xfrm>
        </p:spPr>
        <p:txBody>
          <a:bodyPr/>
          <a:lstStyle/>
          <a:p>
            <a:r>
              <a:rPr lang="en-US" sz="3200" b="1" noProof="0" dirty="0">
                <a:solidFill>
                  <a:srgbClr val="0065BD"/>
                </a:solidFill>
              </a:rPr>
              <a:t>1. Introduction</a:t>
            </a:r>
            <a:br>
              <a:rPr lang="en-US" sz="3200" noProof="0" dirty="0">
                <a:solidFill>
                  <a:srgbClr val="0065BD"/>
                </a:solidFill>
              </a:rPr>
            </a:br>
            <a:r>
              <a:rPr lang="en-US" noProof="0" dirty="0">
                <a:solidFill>
                  <a:srgbClr val="0065BD"/>
                </a:solidFill>
              </a:rPr>
              <a:t>Decision Making Process</a:t>
            </a:r>
            <a:endParaRPr lang="en-US" noProof="0" dirty="0"/>
          </a:p>
        </p:txBody>
      </p:sp>
      <p:sp>
        <p:nvSpPr>
          <p:cNvPr id="5" name="Slide Number Placeholder 4"/>
          <p:cNvSpPr>
            <a:spLocks noGrp="1"/>
          </p:cNvSpPr>
          <p:nvPr>
            <p:ph type="sldNum" sz="quarter" idx="11"/>
          </p:nvPr>
        </p:nvSpPr>
        <p:spPr/>
        <p:txBody>
          <a:bodyPr/>
          <a:lstStyle/>
          <a:p>
            <a:pPr>
              <a:defRPr/>
            </a:pPr>
            <a:fld id="{05BC9FAB-BDC1-47C0-A8BB-6E12A8205D33}" type="slidenum">
              <a:rPr lang="en-US" smtClean="0"/>
              <a:pPr>
                <a:defRPr/>
              </a:pPr>
              <a:t>28</a:t>
            </a:fld>
            <a:endParaRPr lang="en-US" dirty="0"/>
          </a:p>
        </p:txBody>
      </p:sp>
      <p:sp>
        <p:nvSpPr>
          <p:cNvPr id="27" name="Footer Placeholder 4">
            <a:extLst>
              <a:ext uri="{FF2B5EF4-FFF2-40B4-BE49-F238E27FC236}">
                <a16:creationId xmlns:a16="http://schemas.microsoft.com/office/drawing/2014/main" id="{60E0948B-E186-4AE8-A7C8-4D714B0827DC}"/>
              </a:ext>
            </a:extLst>
          </p:cNvPr>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41" name="Rektangel 30">
            <a:extLst>
              <a:ext uri="{FF2B5EF4-FFF2-40B4-BE49-F238E27FC236}">
                <a16:creationId xmlns:a16="http://schemas.microsoft.com/office/drawing/2014/main" id="{E420C45D-6A52-4F7A-9D0C-F74D7FF4201E}"/>
              </a:ext>
            </a:extLst>
          </p:cNvPr>
          <p:cNvSpPr>
            <a:spLocks noChangeArrowheads="1"/>
          </p:cNvSpPr>
          <p:nvPr/>
        </p:nvSpPr>
        <p:spPr bwMode="auto">
          <a:xfrm>
            <a:off x="311151" y="5722626"/>
            <a:ext cx="8508999" cy="496862"/>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b="1" dirty="0">
                <a:solidFill>
                  <a:srgbClr val="FFFFFF"/>
                </a:solidFill>
                <a:latin typeface="Arial" pitchFamily="34" charset="0"/>
                <a:cs typeface="Arial" pitchFamily="34" charset="0"/>
              </a:rPr>
              <a:t>Designers either follow NDM or (B)RDM depending on the context [15]</a:t>
            </a:r>
          </a:p>
        </p:txBody>
      </p:sp>
      <p:sp>
        <p:nvSpPr>
          <p:cNvPr id="44" name="Rechteck 43">
            <a:extLst>
              <a:ext uri="{FF2B5EF4-FFF2-40B4-BE49-F238E27FC236}">
                <a16:creationId xmlns:a16="http://schemas.microsoft.com/office/drawing/2014/main" id="{327FF3D0-2EBE-4041-B8F1-CEC441099170}"/>
              </a:ext>
            </a:extLst>
          </p:cNvPr>
          <p:cNvSpPr/>
          <p:nvPr/>
        </p:nvSpPr>
        <p:spPr>
          <a:xfrm>
            <a:off x="311151" y="2038350"/>
            <a:ext cx="4133850" cy="334065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52" name="Rechteck 51">
            <a:extLst>
              <a:ext uri="{FF2B5EF4-FFF2-40B4-BE49-F238E27FC236}">
                <a16:creationId xmlns:a16="http://schemas.microsoft.com/office/drawing/2014/main" id="{8EA8CFB9-9899-4CDF-BD04-596CCE47AFAF}"/>
              </a:ext>
            </a:extLst>
          </p:cNvPr>
          <p:cNvSpPr/>
          <p:nvPr/>
        </p:nvSpPr>
        <p:spPr>
          <a:xfrm>
            <a:off x="4686300" y="2035352"/>
            <a:ext cx="4133850" cy="334065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58" name="Rektangel 30">
            <a:extLst>
              <a:ext uri="{FF2B5EF4-FFF2-40B4-BE49-F238E27FC236}">
                <a16:creationId xmlns:a16="http://schemas.microsoft.com/office/drawing/2014/main" id="{7441C104-D923-41EA-95EE-63CE2DAE227F}"/>
              </a:ext>
            </a:extLst>
          </p:cNvPr>
          <p:cNvSpPr>
            <a:spLocks noChangeArrowheads="1"/>
          </p:cNvSpPr>
          <p:nvPr/>
        </p:nvSpPr>
        <p:spPr bwMode="auto">
          <a:xfrm>
            <a:off x="5363352" y="2215698"/>
            <a:ext cx="2132216" cy="382178"/>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Experience the situation</a:t>
            </a:r>
          </a:p>
        </p:txBody>
      </p:sp>
      <p:cxnSp>
        <p:nvCxnSpPr>
          <p:cNvPr id="9" name="Gerade Verbindung mit Pfeil 8">
            <a:extLst>
              <a:ext uri="{FF2B5EF4-FFF2-40B4-BE49-F238E27FC236}">
                <a16:creationId xmlns:a16="http://schemas.microsoft.com/office/drawing/2014/main" id="{0555685B-AC18-44F2-8A21-0F86E6058322}"/>
              </a:ext>
            </a:extLst>
          </p:cNvPr>
          <p:cNvCxnSpPr>
            <a:cxnSpLocks/>
            <a:stCxn id="58" idx="2"/>
            <a:endCxn id="59" idx="0"/>
          </p:cNvCxnSpPr>
          <p:nvPr/>
        </p:nvCxnSpPr>
        <p:spPr>
          <a:xfrm>
            <a:off x="6429460" y="2597876"/>
            <a:ext cx="0" cy="245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Rektangel 30">
            <a:extLst>
              <a:ext uri="{FF2B5EF4-FFF2-40B4-BE49-F238E27FC236}">
                <a16:creationId xmlns:a16="http://schemas.microsoft.com/office/drawing/2014/main" id="{6F619BA6-F395-4F49-8CF9-F4498815854A}"/>
              </a:ext>
            </a:extLst>
          </p:cNvPr>
          <p:cNvSpPr>
            <a:spLocks noChangeArrowheads="1"/>
          </p:cNvSpPr>
          <p:nvPr/>
        </p:nvSpPr>
        <p:spPr bwMode="auto">
          <a:xfrm>
            <a:off x="5363352" y="2843439"/>
            <a:ext cx="2132216" cy="382178"/>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Select possible solution</a:t>
            </a:r>
          </a:p>
        </p:txBody>
      </p:sp>
      <p:sp>
        <p:nvSpPr>
          <p:cNvPr id="60" name="Rektangel 30">
            <a:extLst>
              <a:ext uri="{FF2B5EF4-FFF2-40B4-BE49-F238E27FC236}">
                <a16:creationId xmlns:a16="http://schemas.microsoft.com/office/drawing/2014/main" id="{CA0FD01D-B77C-4B7C-8067-426E28BEA356}"/>
              </a:ext>
            </a:extLst>
          </p:cNvPr>
          <p:cNvSpPr>
            <a:spLocks noChangeArrowheads="1"/>
          </p:cNvSpPr>
          <p:nvPr/>
        </p:nvSpPr>
        <p:spPr bwMode="auto">
          <a:xfrm>
            <a:off x="5363352" y="3592877"/>
            <a:ext cx="2132216" cy="476846"/>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Heuristic (e.g. Story Telling)</a:t>
            </a:r>
          </a:p>
        </p:txBody>
      </p:sp>
      <p:cxnSp>
        <p:nvCxnSpPr>
          <p:cNvPr id="61" name="Gerade Verbindung mit Pfeil 60">
            <a:extLst>
              <a:ext uri="{FF2B5EF4-FFF2-40B4-BE49-F238E27FC236}">
                <a16:creationId xmlns:a16="http://schemas.microsoft.com/office/drawing/2014/main" id="{4528D9EF-C0BB-4F66-8431-AA2C87D573EF}"/>
              </a:ext>
            </a:extLst>
          </p:cNvPr>
          <p:cNvCxnSpPr>
            <a:cxnSpLocks/>
            <a:stCxn id="59" idx="2"/>
            <a:endCxn id="60" idx="0"/>
          </p:cNvCxnSpPr>
          <p:nvPr/>
        </p:nvCxnSpPr>
        <p:spPr>
          <a:xfrm>
            <a:off x="6429460" y="3225617"/>
            <a:ext cx="0" cy="3672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2" name="Rektangel 30">
            <a:extLst>
              <a:ext uri="{FF2B5EF4-FFF2-40B4-BE49-F238E27FC236}">
                <a16:creationId xmlns:a16="http://schemas.microsoft.com/office/drawing/2014/main" id="{6E223178-9895-496F-BB24-512DBBE67677}"/>
              </a:ext>
            </a:extLst>
          </p:cNvPr>
          <p:cNvSpPr>
            <a:spLocks noChangeArrowheads="1"/>
          </p:cNvSpPr>
          <p:nvPr/>
        </p:nvSpPr>
        <p:spPr bwMode="auto">
          <a:xfrm>
            <a:off x="5359946" y="4737651"/>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Act</a:t>
            </a:r>
          </a:p>
        </p:txBody>
      </p:sp>
      <p:cxnSp>
        <p:nvCxnSpPr>
          <p:cNvPr id="66" name="Gerade Verbindung mit Pfeil 65">
            <a:extLst>
              <a:ext uri="{FF2B5EF4-FFF2-40B4-BE49-F238E27FC236}">
                <a16:creationId xmlns:a16="http://schemas.microsoft.com/office/drawing/2014/main" id="{B1A6DC21-DC46-4FDA-B08D-A80A015300D5}"/>
              </a:ext>
            </a:extLst>
          </p:cNvPr>
          <p:cNvCxnSpPr>
            <a:cxnSpLocks/>
            <a:stCxn id="60" idx="2"/>
            <a:endCxn id="62" idx="0"/>
          </p:cNvCxnSpPr>
          <p:nvPr/>
        </p:nvCxnSpPr>
        <p:spPr>
          <a:xfrm flipH="1">
            <a:off x="6426054" y="4069723"/>
            <a:ext cx="3406" cy="6679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Verbinder: gewinkelt 71">
            <a:extLst>
              <a:ext uri="{FF2B5EF4-FFF2-40B4-BE49-F238E27FC236}">
                <a16:creationId xmlns:a16="http://schemas.microsoft.com/office/drawing/2014/main" id="{7A44C5AB-6505-4DE2-97CB-598AC9431691}"/>
              </a:ext>
            </a:extLst>
          </p:cNvPr>
          <p:cNvCxnSpPr>
            <a:cxnSpLocks/>
            <a:endCxn id="59" idx="1"/>
          </p:cNvCxnSpPr>
          <p:nvPr/>
        </p:nvCxnSpPr>
        <p:spPr>
          <a:xfrm rot="16200000" flipV="1">
            <a:off x="5295784" y="3102096"/>
            <a:ext cx="1197838" cy="1062702"/>
          </a:xfrm>
          <a:prstGeom prst="bentConnector4">
            <a:avLst>
              <a:gd name="adj1" fmla="val -2824"/>
              <a:gd name="adj2" fmla="val 12151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Textfeld 75">
            <a:extLst>
              <a:ext uri="{FF2B5EF4-FFF2-40B4-BE49-F238E27FC236}">
                <a16:creationId xmlns:a16="http://schemas.microsoft.com/office/drawing/2014/main" id="{5214DA13-91C0-4827-8CD8-4C2459FAA8D2}"/>
              </a:ext>
            </a:extLst>
          </p:cNvPr>
          <p:cNvSpPr txBox="1"/>
          <p:nvPr/>
        </p:nvSpPr>
        <p:spPr>
          <a:xfrm>
            <a:off x="4844523" y="2720657"/>
            <a:ext cx="434414" cy="193002"/>
          </a:xfrm>
          <a:prstGeom prst="rect">
            <a:avLst/>
          </a:prstGeom>
          <a:noFill/>
        </p:spPr>
        <p:txBody>
          <a:bodyPr wrap="none" lIns="0" tIns="0" rIns="0" bIns="0" rtlCol="0">
            <a:spAutoFit/>
          </a:bodyPr>
          <a:lstStyle/>
          <a:p>
            <a:pPr>
              <a:lnSpc>
                <a:spcPct val="114000"/>
              </a:lnSpc>
            </a:pPr>
            <a:r>
              <a:rPr lang="en-US" sz="1200" dirty="0">
                <a:latin typeface="+mn-lt"/>
              </a:rPr>
              <a:t>Reject</a:t>
            </a:r>
          </a:p>
        </p:txBody>
      </p:sp>
      <p:sp>
        <p:nvSpPr>
          <p:cNvPr id="77" name="Textfeld 76">
            <a:extLst>
              <a:ext uri="{FF2B5EF4-FFF2-40B4-BE49-F238E27FC236}">
                <a16:creationId xmlns:a16="http://schemas.microsoft.com/office/drawing/2014/main" id="{C1C68A55-CBE7-4F6C-AA60-EB5EBD234C65}"/>
              </a:ext>
            </a:extLst>
          </p:cNvPr>
          <p:cNvSpPr txBox="1"/>
          <p:nvPr/>
        </p:nvSpPr>
        <p:spPr>
          <a:xfrm>
            <a:off x="6526397" y="4372837"/>
            <a:ext cx="469680" cy="193002"/>
          </a:xfrm>
          <a:prstGeom prst="rect">
            <a:avLst/>
          </a:prstGeom>
          <a:noFill/>
        </p:spPr>
        <p:txBody>
          <a:bodyPr wrap="none" lIns="0" tIns="0" rIns="0" bIns="0" rtlCol="0">
            <a:spAutoFit/>
          </a:bodyPr>
          <a:lstStyle/>
          <a:p>
            <a:pPr>
              <a:lnSpc>
                <a:spcPct val="114000"/>
              </a:lnSpc>
            </a:pPr>
            <a:r>
              <a:rPr lang="en-US" sz="1200" dirty="0">
                <a:latin typeface="+mn-lt"/>
              </a:rPr>
              <a:t>Accept</a:t>
            </a:r>
          </a:p>
        </p:txBody>
      </p:sp>
      <p:sp>
        <p:nvSpPr>
          <p:cNvPr id="79" name="Textfeld 78">
            <a:extLst>
              <a:ext uri="{FF2B5EF4-FFF2-40B4-BE49-F238E27FC236}">
                <a16:creationId xmlns:a16="http://schemas.microsoft.com/office/drawing/2014/main" id="{0E88DB26-AB38-42DE-8F97-C3840FF9011D}"/>
              </a:ext>
            </a:extLst>
          </p:cNvPr>
          <p:cNvSpPr txBox="1"/>
          <p:nvPr/>
        </p:nvSpPr>
        <p:spPr>
          <a:xfrm>
            <a:off x="7651262" y="3391520"/>
            <a:ext cx="1723354" cy="1035027"/>
          </a:xfrm>
          <a:prstGeom prst="rect">
            <a:avLst/>
          </a:prstGeom>
          <a:noFill/>
        </p:spPr>
        <p:txBody>
          <a:bodyPr wrap="square" lIns="0" tIns="0" rIns="0" bIns="0" rtlCol="0">
            <a:spAutoFit/>
          </a:bodyPr>
          <a:lstStyle/>
          <a:p>
            <a:pPr>
              <a:lnSpc>
                <a:spcPct val="114000"/>
              </a:lnSpc>
            </a:pPr>
            <a:r>
              <a:rPr lang="en-US" sz="1200" dirty="0">
                <a:latin typeface="+mn-lt"/>
              </a:rPr>
              <a:t>Goals</a:t>
            </a:r>
            <a:br>
              <a:rPr lang="en-US" sz="1200" dirty="0">
                <a:latin typeface="+mn-lt"/>
              </a:rPr>
            </a:br>
            <a:r>
              <a:rPr lang="en-US" sz="1200" dirty="0" err="1">
                <a:latin typeface="+mn-lt"/>
              </a:rPr>
              <a:t>Expecations</a:t>
            </a:r>
            <a:br>
              <a:rPr lang="en-US" sz="1200" dirty="0">
                <a:latin typeface="+mn-lt"/>
              </a:rPr>
            </a:br>
            <a:r>
              <a:rPr lang="en-US" sz="1200" dirty="0">
                <a:latin typeface="+mn-lt"/>
              </a:rPr>
              <a:t>Cues</a:t>
            </a:r>
            <a:br>
              <a:rPr lang="en-US" sz="1200" dirty="0">
                <a:latin typeface="+mn-lt"/>
              </a:rPr>
            </a:br>
            <a:r>
              <a:rPr lang="en-US" sz="1200" dirty="0">
                <a:latin typeface="+mn-lt"/>
              </a:rPr>
              <a:t>Past Experience</a:t>
            </a:r>
          </a:p>
          <a:p>
            <a:pPr>
              <a:lnSpc>
                <a:spcPct val="114000"/>
              </a:lnSpc>
            </a:pPr>
            <a:r>
              <a:rPr lang="en-US" sz="1200" dirty="0">
                <a:latin typeface="+mn-lt"/>
              </a:rPr>
              <a:t>…</a:t>
            </a:r>
          </a:p>
        </p:txBody>
      </p:sp>
      <p:sp>
        <p:nvSpPr>
          <p:cNvPr id="83" name="Rektangel 30">
            <a:extLst>
              <a:ext uri="{FF2B5EF4-FFF2-40B4-BE49-F238E27FC236}">
                <a16:creationId xmlns:a16="http://schemas.microsoft.com/office/drawing/2014/main" id="{BD3A277C-E517-406F-82E8-5D00FDCCD7E9}"/>
              </a:ext>
            </a:extLst>
          </p:cNvPr>
          <p:cNvSpPr>
            <a:spLocks noChangeArrowheads="1"/>
          </p:cNvSpPr>
          <p:nvPr/>
        </p:nvSpPr>
        <p:spPr bwMode="auto">
          <a:xfrm>
            <a:off x="1254818" y="2139979"/>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Identify problem</a:t>
            </a:r>
          </a:p>
        </p:txBody>
      </p:sp>
      <p:cxnSp>
        <p:nvCxnSpPr>
          <p:cNvPr id="84" name="Gerade Verbindung mit Pfeil 83">
            <a:extLst>
              <a:ext uri="{FF2B5EF4-FFF2-40B4-BE49-F238E27FC236}">
                <a16:creationId xmlns:a16="http://schemas.microsoft.com/office/drawing/2014/main" id="{36CA55B6-949A-45CF-AB36-763E4F2AD854}"/>
              </a:ext>
            </a:extLst>
          </p:cNvPr>
          <p:cNvCxnSpPr>
            <a:cxnSpLocks/>
            <a:stCxn id="83" idx="2"/>
            <a:endCxn id="94" idx="0"/>
          </p:cNvCxnSpPr>
          <p:nvPr/>
        </p:nvCxnSpPr>
        <p:spPr>
          <a:xfrm>
            <a:off x="2320926" y="2521579"/>
            <a:ext cx="0" cy="2993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6" name="Rektangel 30">
            <a:extLst>
              <a:ext uri="{FF2B5EF4-FFF2-40B4-BE49-F238E27FC236}">
                <a16:creationId xmlns:a16="http://schemas.microsoft.com/office/drawing/2014/main" id="{2D2A5660-F885-4457-96CB-27D279C048AF}"/>
              </a:ext>
            </a:extLst>
          </p:cNvPr>
          <p:cNvSpPr>
            <a:spLocks noChangeArrowheads="1"/>
          </p:cNvSpPr>
          <p:nvPr/>
        </p:nvSpPr>
        <p:spPr bwMode="auto">
          <a:xfrm>
            <a:off x="1254818" y="3501953"/>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Analyze options</a:t>
            </a:r>
          </a:p>
        </p:txBody>
      </p:sp>
      <p:cxnSp>
        <p:nvCxnSpPr>
          <p:cNvPr id="87" name="Gerade Verbindung mit Pfeil 86">
            <a:extLst>
              <a:ext uri="{FF2B5EF4-FFF2-40B4-BE49-F238E27FC236}">
                <a16:creationId xmlns:a16="http://schemas.microsoft.com/office/drawing/2014/main" id="{F6951A74-C223-4897-BA19-F71661D722B8}"/>
              </a:ext>
            </a:extLst>
          </p:cNvPr>
          <p:cNvCxnSpPr>
            <a:cxnSpLocks/>
            <a:stCxn id="94" idx="2"/>
            <a:endCxn id="86" idx="0"/>
          </p:cNvCxnSpPr>
          <p:nvPr/>
        </p:nvCxnSpPr>
        <p:spPr>
          <a:xfrm>
            <a:off x="2320926" y="3202566"/>
            <a:ext cx="0" cy="2993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8" name="Rektangel 30">
            <a:extLst>
              <a:ext uri="{FF2B5EF4-FFF2-40B4-BE49-F238E27FC236}">
                <a16:creationId xmlns:a16="http://schemas.microsoft.com/office/drawing/2014/main" id="{CDE1D8AA-4635-4F74-B531-7B2005E13AF6}"/>
              </a:ext>
            </a:extLst>
          </p:cNvPr>
          <p:cNvSpPr>
            <a:spLocks noChangeArrowheads="1"/>
          </p:cNvSpPr>
          <p:nvPr/>
        </p:nvSpPr>
        <p:spPr bwMode="auto">
          <a:xfrm>
            <a:off x="1254818" y="4182940"/>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Select best option</a:t>
            </a:r>
          </a:p>
        </p:txBody>
      </p:sp>
      <p:cxnSp>
        <p:nvCxnSpPr>
          <p:cNvPr id="89" name="Gerade Verbindung mit Pfeil 88">
            <a:extLst>
              <a:ext uri="{FF2B5EF4-FFF2-40B4-BE49-F238E27FC236}">
                <a16:creationId xmlns:a16="http://schemas.microsoft.com/office/drawing/2014/main" id="{27BC55CB-8A25-4B6E-850E-D4F435945B7E}"/>
              </a:ext>
            </a:extLst>
          </p:cNvPr>
          <p:cNvCxnSpPr>
            <a:cxnSpLocks/>
            <a:stCxn id="86" idx="2"/>
            <a:endCxn id="88" idx="0"/>
          </p:cNvCxnSpPr>
          <p:nvPr/>
        </p:nvCxnSpPr>
        <p:spPr>
          <a:xfrm>
            <a:off x="2320926" y="3883553"/>
            <a:ext cx="0" cy="2993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4" name="Rektangel 30">
            <a:extLst>
              <a:ext uri="{FF2B5EF4-FFF2-40B4-BE49-F238E27FC236}">
                <a16:creationId xmlns:a16="http://schemas.microsoft.com/office/drawing/2014/main" id="{AE9E20DA-A41D-42C3-8D64-211F3DFF42CF}"/>
              </a:ext>
            </a:extLst>
          </p:cNvPr>
          <p:cNvSpPr>
            <a:spLocks noChangeArrowheads="1"/>
          </p:cNvSpPr>
          <p:nvPr/>
        </p:nvSpPr>
        <p:spPr bwMode="auto">
          <a:xfrm>
            <a:off x="1254818" y="2820966"/>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Generate options</a:t>
            </a:r>
          </a:p>
        </p:txBody>
      </p:sp>
      <p:sp>
        <p:nvSpPr>
          <p:cNvPr id="100" name="Rektangel 30">
            <a:extLst>
              <a:ext uri="{FF2B5EF4-FFF2-40B4-BE49-F238E27FC236}">
                <a16:creationId xmlns:a16="http://schemas.microsoft.com/office/drawing/2014/main" id="{5A6B4D49-6C83-4B5F-B796-E70419900120}"/>
              </a:ext>
            </a:extLst>
          </p:cNvPr>
          <p:cNvSpPr>
            <a:spLocks noChangeArrowheads="1"/>
          </p:cNvSpPr>
          <p:nvPr/>
        </p:nvSpPr>
        <p:spPr bwMode="auto">
          <a:xfrm>
            <a:off x="1254818" y="4863925"/>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Implement decision</a:t>
            </a:r>
          </a:p>
        </p:txBody>
      </p:sp>
      <p:cxnSp>
        <p:nvCxnSpPr>
          <p:cNvPr id="103" name="Gerade Verbindung mit Pfeil 102">
            <a:extLst>
              <a:ext uri="{FF2B5EF4-FFF2-40B4-BE49-F238E27FC236}">
                <a16:creationId xmlns:a16="http://schemas.microsoft.com/office/drawing/2014/main" id="{B79949A5-D505-4F23-AACC-70F20F913B98}"/>
              </a:ext>
            </a:extLst>
          </p:cNvPr>
          <p:cNvCxnSpPr>
            <a:cxnSpLocks/>
            <a:stCxn id="88" idx="2"/>
            <a:endCxn id="100" idx="0"/>
          </p:cNvCxnSpPr>
          <p:nvPr/>
        </p:nvCxnSpPr>
        <p:spPr>
          <a:xfrm>
            <a:off x="2320926" y="4564540"/>
            <a:ext cx="0" cy="2993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5" name="Textfeld 114">
            <a:extLst>
              <a:ext uri="{FF2B5EF4-FFF2-40B4-BE49-F238E27FC236}">
                <a16:creationId xmlns:a16="http://schemas.microsoft.com/office/drawing/2014/main" id="{581C5451-6BB8-489F-9AFC-968EC3DB9964}"/>
              </a:ext>
            </a:extLst>
          </p:cNvPr>
          <p:cNvSpPr txBox="1"/>
          <p:nvPr/>
        </p:nvSpPr>
        <p:spPr>
          <a:xfrm>
            <a:off x="3450769" y="3484754"/>
            <a:ext cx="1723354" cy="403508"/>
          </a:xfrm>
          <a:prstGeom prst="rect">
            <a:avLst/>
          </a:prstGeom>
          <a:noFill/>
        </p:spPr>
        <p:txBody>
          <a:bodyPr wrap="square" lIns="0" tIns="0" rIns="0" bIns="0" rtlCol="0">
            <a:spAutoFit/>
          </a:bodyPr>
          <a:lstStyle/>
          <a:p>
            <a:pPr>
              <a:lnSpc>
                <a:spcPct val="114000"/>
              </a:lnSpc>
            </a:pPr>
            <a:r>
              <a:rPr lang="en-US" sz="1200" dirty="0">
                <a:latin typeface="+mn-lt"/>
              </a:rPr>
              <a:t>e.g. via</a:t>
            </a:r>
            <a:br>
              <a:rPr lang="en-US" sz="1200" dirty="0">
                <a:latin typeface="+mn-lt"/>
              </a:rPr>
            </a:br>
            <a:r>
              <a:rPr lang="en-US" sz="1200" dirty="0">
                <a:latin typeface="+mn-lt"/>
              </a:rPr>
              <a:t>utility function</a:t>
            </a:r>
          </a:p>
        </p:txBody>
      </p:sp>
      <p:sp>
        <p:nvSpPr>
          <p:cNvPr id="116" name="Textfeld 115">
            <a:extLst>
              <a:ext uri="{FF2B5EF4-FFF2-40B4-BE49-F238E27FC236}">
                <a16:creationId xmlns:a16="http://schemas.microsoft.com/office/drawing/2014/main" id="{28383E50-042F-4206-B511-E9E8905FE2D6}"/>
              </a:ext>
            </a:extLst>
          </p:cNvPr>
          <p:cNvSpPr txBox="1"/>
          <p:nvPr/>
        </p:nvSpPr>
        <p:spPr>
          <a:xfrm>
            <a:off x="3450769" y="2711820"/>
            <a:ext cx="1723354" cy="631520"/>
          </a:xfrm>
          <a:prstGeom prst="rect">
            <a:avLst/>
          </a:prstGeom>
          <a:noFill/>
        </p:spPr>
        <p:txBody>
          <a:bodyPr wrap="square" lIns="0" tIns="0" rIns="0" bIns="0" rtlCol="0">
            <a:spAutoFit/>
          </a:bodyPr>
          <a:lstStyle/>
          <a:p>
            <a:pPr>
              <a:lnSpc>
                <a:spcPct val="114000"/>
              </a:lnSpc>
            </a:pPr>
            <a:r>
              <a:rPr lang="en-US" sz="1200" dirty="0">
                <a:latin typeface="+mn-lt"/>
              </a:rPr>
              <a:t>All possible</a:t>
            </a:r>
            <a:br>
              <a:rPr lang="en-US" sz="1200" dirty="0">
                <a:latin typeface="+mn-lt"/>
              </a:rPr>
            </a:br>
            <a:r>
              <a:rPr lang="en-US" sz="1200" dirty="0">
                <a:latin typeface="+mn-lt"/>
              </a:rPr>
              <a:t>information</a:t>
            </a:r>
            <a:br>
              <a:rPr lang="en-US" sz="1200" dirty="0">
                <a:latin typeface="+mn-lt"/>
              </a:rPr>
            </a:br>
            <a:r>
              <a:rPr lang="en-US" sz="1200" dirty="0">
                <a:latin typeface="+mn-lt"/>
              </a:rPr>
              <a:t>included</a:t>
            </a:r>
          </a:p>
        </p:txBody>
      </p:sp>
      <p:sp>
        <p:nvSpPr>
          <p:cNvPr id="34" name="Rechteck 33">
            <a:extLst>
              <a:ext uri="{FF2B5EF4-FFF2-40B4-BE49-F238E27FC236}">
                <a16:creationId xmlns:a16="http://schemas.microsoft.com/office/drawing/2014/main" id="{3CDC957B-A0E7-40AD-ACB9-4AC31B9E6747}"/>
              </a:ext>
            </a:extLst>
          </p:cNvPr>
          <p:cNvSpPr/>
          <p:nvPr/>
        </p:nvSpPr>
        <p:spPr>
          <a:xfrm>
            <a:off x="251379" y="1611645"/>
            <a:ext cx="8775055" cy="3900881"/>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35" name="Rechteck 34">
            <a:extLst>
              <a:ext uri="{FF2B5EF4-FFF2-40B4-BE49-F238E27FC236}">
                <a16:creationId xmlns:a16="http://schemas.microsoft.com/office/drawing/2014/main" id="{282357D9-2682-4868-82EA-F9D3B0E44CE0}"/>
              </a:ext>
            </a:extLst>
          </p:cNvPr>
          <p:cNvSpPr/>
          <p:nvPr/>
        </p:nvSpPr>
        <p:spPr>
          <a:xfrm>
            <a:off x="2632076" y="2038350"/>
            <a:ext cx="4133850" cy="3340651"/>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36" name="Textfeld 35">
            <a:extLst>
              <a:ext uri="{FF2B5EF4-FFF2-40B4-BE49-F238E27FC236}">
                <a16:creationId xmlns:a16="http://schemas.microsoft.com/office/drawing/2014/main" id="{5E293FE6-5740-4AE1-A1C1-848129D047F7}"/>
              </a:ext>
            </a:extLst>
          </p:cNvPr>
          <p:cNvSpPr txBox="1"/>
          <p:nvPr/>
        </p:nvSpPr>
        <p:spPr>
          <a:xfrm>
            <a:off x="2649170" y="1717769"/>
            <a:ext cx="4133849" cy="257250"/>
          </a:xfrm>
          <a:prstGeom prst="rect">
            <a:avLst/>
          </a:prstGeom>
          <a:noFill/>
        </p:spPr>
        <p:txBody>
          <a:bodyPr wrap="square" lIns="0" tIns="0" rIns="0" bIns="0" rtlCol="0">
            <a:spAutoFit/>
          </a:bodyPr>
          <a:lstStyle/>
          <a:p>
            <a:pPr>
              <a:lnSpc>
                <a:spcPct val="114000"/>
              </a:lnSpc>
            </a:pPr>
            <a:r>
              <a:rPr lang="en-US" sz="1600" dirty="0">
                <a:solidFill>
                  <a:schemeClr val="tx2"/>
                </a:solidFill>
                <a:latin typeface="+mn-lt"/>
              </a:rPr>
              <a:t>Bounded Rational Decision Making [14]</a:t>
            </a:r>
          </a:p>
        </p:txBody>
      </p:sp>
      <p:sp>
        <p:nvSpPr>
          <p:cNvPr id="37" name="Rektangel 30">
            <a:extLst>
              <a:ext uri="{FF2B5EF4-FFF2-40B4-BE49-F238E27FC236}">
                <a16:creationId xmlns:a16="http://schemas.microsoft.com/office/drawing/2014/main" id="{CDB2210D-ED06-404D-BA0B-4AA0D2F2DE07}"/>
              </a:ext>
            </a:extLst>
          </p:cNvPr>
          <p:cNvSpPr>
            <a:spLocks noChangeArrowheads="1"/>
          </p:cNvSpPr>
          <p:nvPr/>
        </p:nvSpPr>
        <p:spPr bwMode="auto">
          <a:xfrm>
            <a:off x="3575743" y="2139979"/>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Identify problem</a:t>
            </a:r>
          </a:p>
        </p:txBody>
      </p:sp>
      <p:cxnSp>
        <p:nvCxnSpPr>
          <p:cNvPr id="38" name="Gerade Verbindung mit Pfeil 37">
            <a:extLst>
              <a:ext uri="{FF2B5EF4-FFF2-40B4-BE49-F238E27FC236}">
                <a16:creationId xmlns:a16="http://schemas.microsoft.com/office/drawing/2014/main" id="{710DDD0D-0DB1-43CF-B132-0AFA67917758}"/>
              </a:ext>
            </a:extLst>
          </p:cNvPr>
          <p:cNvCxnSpPr>
            <a:cxnSpLocks/>
          </p:cNvCxnSpPr>
          <p:nvPr/>
        </p:nvCxnSpPr>
        <p:spPr>
          <a:xfrm>
            <a:off x="4641851" y="2547705"/>
            <a:ext cx="0" cy="2993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Rektangel 30">
            <a:extLst>
              <a:ext uri="{FF2B5EF4-FFF2-40B4-BE49-F238E27FC236}">
                <a16:creationId xmlns:a16="http://schemas.microsoft.com/office/drawing/2014/main" id="{3C8C3F07-52B9-4B00-A9B5-9164B4BCD51C}"/>
              </a:ext>
            </a:extLst>
          </p:cNvPr>
          <p:cNvSpPr>
            <a:spLocks noChangeArrowheads="1"/>
          </p:cNvSpPr>
          <p:nvPr/>
        </p:nvSpPr>
        <p:spPr bwMode="auto">
          <a:xfrm>
            <a:off x="3575743" y="3501953"/>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Use heuristic</a:t>
            </a:r>
          </a:p>
        </p:txBody>
      </p:sp>
      <p:cxnSp>
        <p:nvCxnSpPr>
          <p:cNvPr id="40" name="Gerade Verbindung mit Pfeil 39">
            <a:extLst>
              <a:ext uri="{FF2B5EF4-FFF2-40B4-BE49-F238E27FC236}">
                <a16:creationId xmlns:a16="http://schemas.microsoft.com/office/drawing/2014/main" id="{9BCCBA3F-A89D-41C4-AA07-C073C6BF1127}"/>
              </a:ext>
            </a:extLst>
          </p:cNvPr>
          <p:cNvCxnSpPr>
            <a:cxnSpLocks/>
          </p:cNvCxnSpPr>
          <p:nvPr/>
        </p:nvCxnSpPr>
        <p:spPr>
          <a:xfrm>
            <a:off x="4641851" y="3228692"/>
            <a:ext cx="0" cy="2993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Rektangel 30">
            <a:extLst>
              <a:ext uri="{FF2B5EF4-FFF2-40B4-BE49-F238E27FC236}">
                <a16:creationId xmlns:a16="http://schemas.microsoft.com/office/drawing/2014/main" id="{BA3AEDEE-CB66-490B-8017-45A8F7F0D5ED}"/>
              </a:ext>
            </a:extLst>
          </p:cNvPr>
          <p:cNvSpPr>
            <a:spLocks noChangeArrowheads="1"/>
          </p:cNvSpPr>
          <p:nvPr/>
        </p:nvSpPr>
        <p:spPr bwMode="auto">
          <a:xfrm>
            <a:off x="3575743" y="4182940"/>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Select satisficing option</a:t>
            </a:r>
          </a:p>
        </p:txBody>
      </p:sp>
      <p:cxnSp>
        <p:nvCxnSpPr>
          <p:cNvPr id="43" name="Gerade Verbindung mit Pfeil 42">
            <a:extLst>
              <a:ext uri="{FF2B5EF4-FFF2-40B4-BE49-F238E27FC236}">
                <a16:creationId xmlns:a16="http://schemas.microsoft.com/office/drawing/2014/main" id="{98744815-A318-4275-9217-73385C1304D0}"/>
              </a:ext>
            </a:extLst>
          </p:cNvPr>
          <p:cNvCxnSpPr>
            <a:cxnSpLocks/>
          </p:cNvCxnSpPr>
          <p:nvPr/>
        </p:nvCxnSpPr>
        <p:spPr>
          <a:xfrm>
            <a:off x="4641851" y="3909679"/>
            <a:ext cx="0" cy="2993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Rektangel 30">
            <a:extLst>
              <a:ext uri="{FF2B5EF4-FFF2-40B4-BE49-F238E27FC236}">
                <a16:creationId xmlns:a16="http://schemas.microsoft.com/office/drawing/2014/main" id="{15570BE0-8D74-4CC2-AD98-A4ACC8DD412F}"/>
              </a:ext>
            </a:extLst>
          </p:cNvPr>
          <p:cNvSpPr>
            <a:spLocks noChangeArrowheads="1"/>
          </p:cNvSpPr>
          <p:nvPr/>
        </p:nvSpPr>
        <p:spPr bwMode="auto">
          <a:xfrm>
            <a:off x="3575743" y="2820966"/>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Generate options</a:t>
            </a:r>
          </a:p>
        </p:txBody>
      </p:sp>
      <p:sp>
        <p:nvSpPr>
          <p:cNvPr id="47" name="Rektangel 30">
            <a:extLst>
              <a:ext uri="{FF2B5EF4-FFF2-40B4-BE49-F238E27FC236}">
                <a16:creationId xmlns:a16="http://schemas.microsoft.com/office/drawing/2014/main" id="{2061D5FF-D368-4B90-9202-4E133334C2F3}"/>
              </a:ext>
            </a:extLst>
          </p:cNvPr>
          <p:cNvSpPr>
            <a:spLocks noChangeArrowheads="1"/>
          </p:cNvSpPr>
          <p:nvPr/>
        </p:nvSpPr>
        <p:spPr bwMode="auto">
          <a:xfrm>
            <a:off x="3575743" y="4863925"/>
            <a:ext cx="2132216" cy="381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sz="1400" dirty="0">
                <a:solidFill>
                  <a:srgbClr val="FFFFFF"/>
                </a:solidFill>
                <a:latin typeface="Arial" pitchFamily="34" charset="0"/>
                <a:cs typeface="Arial" pitchFamily="34" charset="0"/>
              </a:rPr>
              <a:t>Implement decision</a:t>
            </a:r>
          </a:p>
        </p:txBody>
      </p:sp>
      <p:cxnSp>
        <p:nvCxnSpPr>
          <p:cNvPr id="48" name="Gerade Verbindung mit Pfeil 47">
            <a:extLst>
              <a:ext uri="{FF2B5EF4-FFF2-40B4-BE49-F238E27FC236}">
                <a16:creationId xmlns:a16="http://schemas.microsoft.com/office/drawing/2014/main" id="{DD080D1B-F52D-403F-B8DA-947A5FECFF22}"/>
              </a:ext>
            </a:extLst>
          </p:cNvPr>
          <p:cNvCxnSpPr>
            <a:cxnSpLocks/>
          </p:cNvCxnSpPr>
          <p:nvPr/>
        </p:nvCxnSpPr>
        <p:spPr>
          <a:xfrm>
            <a:off x="4641851" y="4590666"/>
            <a:ext cx="0" cy="2993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Textfeld 48">
            <a:extLst>
              <a:ext uri="{FF2B5EF4-FFF2-40B4-BE49-F238E27FC236}">
                <a16:creationId xmlns:a16="http://schemas.microsoft.com/office/drawing/2014/main" id="{05293733-357E-42D6-B299-F3FBBDBFFA67}"/>
              </a:ext>
            </a:extLst>
          </p:cNvPr>
          <p:cNvSpPr txBox="1"/>
          <p:nvPr/>
        </p:nvSpPr>
        <p:spPr>
          <a:xfrm>
            <a:off x="5758543" y="2720527"/>
            <a:ext cx="1723354" cy="631520"/>
          </a:xfrm>
          <a:prstGeom prst="rect">
            <a:avLst/>
          </a:prstGeom>
          <a:noFill/>
        </p:spPr>
        <p:txBody>
          <a:bodyPr wrap="square" lIns="0" tIns="0" rIns="0" bIns="0" rtlCol="0">
            <a:spAutoFit/>
          </a:bodyPr>
          <a:lstStyle/>
          <a:p>
            <a:pPr>
              <a:lnSpc>
                <a:spcPct val="114000"/>
              </a:lnSpc>
            </a:pPr>
            <a:r>
              <a:rPr lang="en-US" sz="1200" dirty="0">
                <a:latin typeface="+mn-lt"/>
              </a:rPr>
              <a:t>All </a:t>
            </a:r>
            <a:r>
              <a:rPr lang="en-US" sz="1200" i="1" dirty="0">
                <a:latin typeface="+mn-lt"/>
              </a:rPr>
              <a:t>known</a:t>
            </a:r>
            <a:br>
              <a:rPr lang="en-US" sz="1200" dirty="0">
                <a:latin typeface="+mn-lt"/>
              </a:rPr>
            </a:br>
            <a:r>
              <a:rPr lang="en-US" sz="1200" dirty="0">
                <a:latin typeface="+mn-lt"/>
              </a:rPr>
              <a:t>information</a:t>
            </a:r>
            <a:br>
              <a:rPr lang="en-US" sz="1200" dirty="0">
                <a:latin typeface="+mn-lt"/>
              </a:rPr>
            </a:br>
            <a:r>
              <a:rPr lang="en-US" sz="1200" dirty="0">
                <a:latin typeface="+mn-lt"/>
              </a:rPr>
              <a:t>included</a:t>
            </a:r>
          </a:p>
        </p:txBody>
      </p:sp>
      <p:sp>
        <p:nvSpPr>
          <p:cNvPr id="50" name="Textfeld 49">
            <a:extLst>
              <a:ext uri="{FF2B5EF4-FFF2-40B4-BE49-F238E27FC236}">
                <a16:creationId xmlns:a16="http://schemas.microsoft.com/office/drawing/2014/main" id="{B80FC3B0-87F0-4872-9F40-8CD0ACD57FF7}"/>
              </a:ext>
            </a:extLst>
          </p:cNvPr>
          <p:cNvSpPr txBox="1"/>
          <p:nvPr/>
        </p:nvSpPr>
        <p:spPr>
          <a:xfrm>
            <a:off x="5758543" y="3435205"/>
            <a:ext cx="1723354" cy="842025"/>
          </a:xfrm>
          <a:prstGeom prst="rect">
            <a:avLst/>
          </a:prstGeom>
          <a:noFill/>
        </p:spPr>
        <p:txBody>
          <a:bodyPr wrap="square" lIns="0" tIns="0" rIns="0" bIns="0" rtlCol="0">
            <a:spAutoFit/>
          </a:bodyPr>
          <a:lstStyle/>
          <a:p>
            <a:pPr>
              <a:lnSpc>
                <a:spcPct val="114000"/>
              </a:lnSpc>
            </a:pPr>
            <a:r>
              <a:rPr lang="en-US" sz="1200" dirty="0">
                <a:latin typeface="+mn-lt"/>
              </a:rPr>
              <a:t>Process</a:t>
            </a:r>
            <a:br>
              <a:rPr lang="en-US" sz="1200" dirty="0">
                <a:latin typeface="+mn-lt"/>
              </a:rPr>
            </a:br>
            <a:r>
              <a:rPr lang="en-US" sz="1200" dirty="0">
                <a:latin typeface="+mn-lt"/>
              </a:rPr>
              <a:t>available data</a:t>
            </a:r>
          </a:p>
          <a:p>
            <a:pPr>
              <a:lnSpc>
                <a:spcPct val="114000"/>
              </a:lnSpc>
            </a:pPr>
            <a:r>
              <a:rPr lang="en-US" sz="1200" dirty="0">
                <a:latin typeface="+mn-lt"/>
              </a:rPr>
              <a:t>in a simplified</a:t>
            </a:r>
            <a:br>
              <a:rPr lang="en-US" sz="1200" dirty="0">
                <a:latin typeface="+mn-lt"/>
              </a:rPr>
            </a:br>
            <a:r>
              <a:rPr lang="en-US" sz="1200" dirty="0">
                <a:latin typeface="+mn-lt"/>
              </a:rPr>
              <a:t>way</a:t>
            </a:r>
          </a:p>
        </p:txBody>
      </p:sp>
    </p:spTree>
    <p:extLst>
      <p:ext uri="{BB962C8B-B14F-4D97-AF65-F5344CB8AC3E}">
        <p14:creationId xmlns:p14="http://schemas.microsoft.com/office/powerpoint/2010/main" val="10443786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A6652B3-71AD-4293-9209-1A5482BE711A}"/>
              </a:ext>
            </a:extLst>
          </p:cNvPr>
          <p:cNvGraphicFramePr>
            <a:graphicFrameLocks noChangeAspect="1"/>
          </p:cNvGraphicFramePr>
          <p:nvPr>
            <p:custDataLst>
              <p:tags r:id="rId2"/>
            </p:custDataLst>
            <p:extLst>
              <p:ext uri="{D42A27DB-BD31-4B8C-83A1-F6EECF244321}">
                <p14:modId xmlns:p14="http://schemas.microsoft.com/office/powerpoint/2010/main" val="4677478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9699" name="think-cell Folie" r:id="rId12" imgW="395" imgH="396" progId="TCLayout.ActiveDocument.1">
                  <p:embed/>
                </p:oleObj>
              </mc:Choice>
              <mc:Fallback>
                <p:oleObj name="think-cell Folie" r:id="rId12" imgW="395" imgH="396" progId="TCLayout.ActiveDocument.1">
                  <p:embed/>
                  <p:pic>
                    <p:nvPicPr>
                      <p:cNvPr id="6" name="Objekt 5" hidden="1">
                        <a:extLst>
                          <a:ext uri="{FF2B5EF4-FFF2-40B4-BE49-F238E27FC236}">
                            <a16:creationId xmlns:a16="http://schemas.microsoft.com/office/drawing/2014/main" id="{BA6652B3-71AD-4293-9209-1A5482BE711A}"/>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A412107E-06D9-467A-8B44-DFDFA45A87F5}"/>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a:xfrm>
            <a:off x="319090" y="283135"/>
            <a:ext cx="7840171" cy="861774"/>
          </a:xfrm>
        </p:spPr>
        <p:txBody>
          <a:bodyPr/>
          <a:lstStyle/>
          <a:p>
            <a:r>
              <a:rPr lang="en-US" sz="3200" b="1" noProof="0" dirty="0">
                <a:solidFill>
                  <a:srgbClr val="0065BD"/>
                </a:solidFill>
              </a:rPr>
              <a:t>1. Introduction</a:t>
            </a:r>
            <a:br>
              <a:rPr lang="en-US" sz="3200" noProof="0" dirty="0">
                <a:solidFill>
                  <a:srgbClr val="0065BD"/>
                </a:solidFill>
              </a:rPr>
            </a:br>
            <a:r>
              <a:rPr lang="en-US" noProof="0" dirty="0">
                <a:solidFill>
                  <a:srgbClr val="0065BD"/>
                </a:solidFill>
              </a:rPr>
              <a:t>Expertise in Design</a:t>
            </a:r>
            <a:endParaRPr lang="en-US" noProof="0" dirty="0"/>
          </a:p>
        </p:txBody>
      </p:sp>
      <p:sp>
        <p:nvSpPr>
          <p:cNvPr id="5" name="Slide Number Placeholder 4"/>
          <p:cNvSpPr>
            <a:spLocks noGrp="1"/>
          </p:cNvSpPr>
          <p:nvPr>
            <p:ph type="sldNum" sz="quarter" idx="11"/>
          </p:nvPr>
        </p:nvSpPr>
        <p:spPr/>
        <p:txBody>
          <a:bodyPr/>
          <a:lstStyle/>
          <a:p>
            <a:pPr>
              <a:defRPr/>
            </a:pPr>
            <a:fld id="{05BC9FAB-BDC1-47C0-A8BB-6E12A8205D33}" type="slidenum">
              <a:rPr lang="en-US" smtClean="0"/>
              <a:pPr>
                <a:defRPr/>
              </a:pPr>
              <a:t>29</a:t>
            </a:fld>
            <a:endParaRPr lang="en-US" dirty="0"/>
          </a:p>
        </p:txBody>
      </p:sp>
      <p:sp>
        <p:nvSpPr>
          <p:cNvPr id="27" name="Footer Placeholder 4">
            <a:extLst>
              <a:ext uri="{FF2B5EF4-FFF2-40B4-BE49-F238E27FC236}">
                <a16:creationId xmlns:a16="http://schemas.microsoft.com/office/drawing/2014/main" id="{60E0948B-E186-4AE8-A7C8-4D714B0827DC}"/>
              </a:ext>
            </a:extLst>
          </p:cNvPr>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41" name="Rektangel 30">
            <a:extLst>
              <a:ext uri="{FF2B5EF4-FFF2-40B4-BE49-F238E27FC236}">
                <a16:creationId xmlns:a16="http://schemas.microsoft.com/office/drawing/2014/main" id="{E420C45D-6A52-4F7A-9D0C-F74D7FF4201E}"/>
              </a:ext>
            </a:extLst>
          </p:cNvPr>
          <p:cNvSpPr>
            <a:spLocks noChangeArrowheads="1"/>
          </p:cNvSpPr>
          <p:nvPr/>
        </p:nvSpPr>
        <p:spPr bwMode="auto">
          <a:xfrm>
            <a:off x="311151" y="5722626"/>
            <a:ext cx="8508999" cy="496862"/>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b="1" dirty="0">
                <a:solidFill>
                  <a:srgbClr val="FFFFFF"/>
                </a:solidFill>
                <a:latin typeface="Arial" pitchFamily="34" charset="0"/>
                <a:cs typeface="Arial" pitchFamily="34" charset="0"/>
              </a:rPr>
              <a:t>Increased expertise leads to better design solutions [16]</a:t>
            </a:r>
          </a:p>
        </p:txBody>
      </p:sp>
      <p:sp>
        <p:nvSpPr>
          <p:cNvPr id="44" name="Rechteck 43">
            <a:extLst>
              <a:ext uri="{FF2B5EF4-FFF2-40B4-BE49-F238E27FC236}">
                <a16:creationId xmlns:a16="http://schemas.microsoft.com/office/drawing/2014/main" id="{327FF3D0-2EBE-4041-B8F1-CEC441099170}"/>
              </a:ext>
            </a:extLst>
          </p:cNvPr>
          <p:cNvSpPr/>
          <p:nvPr/>
        </p:nvSpPr>
        <p:spPr>
          <a:xfrm>
            <a:off x="311151" y="2038350"/>
            <a:ext cx="4133850" cy="334065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45" name="Textfeld 44">
            <a:extLst>
              <a:ext uri="{FF2B5EF4-FFF2-40B4-BE49-F238E27FC236}">
                <a16:creationId xmlns:a16="http://schemas.microsoft.com/office/drawing/2014/main" id="{9EA9C0EA-8DF8-4483-9E70-34BC57F67314}"/>
              </a:ext>
            </a:extLst>
          </p:cNvPr>
          <p:cNvSpPr txBox="1"/>
          <p:nvPr/>
        </p:nvSpPr>
        <p:spPr>
          <a:xfrm>
            <a:off x="328245" y="1691640"/>
            <a:ext cx="4133849" cy="257250"/>
          </a:xfrm>
          <a:prstGeom prst="rect">
            <a:avLst/>
          </a:prstGeom>
          <a:noFill/>
        </p:spPr>
        <p:txBody>
          <a:bodyPr wrap="square" lIns="0" tIns="0" rIns="0" bIns="0" rtlCol="0">
            <a:spAutoFit/>
          </a:bodyPr>
          <a:lstStyle/>
          <a:p>
            <a:pPr>
              <a:lnSpc>
                <a:spcPct val="114000"/>
              </a:lnSpc>
            </a:pPr>
            <a:r>
              <a:rPr lang="en-US" sz="1600" dirty="0">
                <a:solidFill>
                  <a:schemeClr val="tx2"/>
                </a:solidFill>
                <a:latin typeface="+mn-lt"/>
              </a:rPr>
              <a:t>Long Experience [16] [17]</a:t>
            </a:r>
          </a:p>
        </p:txBody>
      </p:sp>
      <p:sp>
        <p:nvSpPr>
          <p:cNvPr id="52" name="Rechteck 51">
            <a:extLst>
              <a:ext uri="{FF2B5EF4-FFF2-40B4-BE49-F238E27FC236}">
                <a16:creationId xmlns:a16="http://schemas.microsoft.com/office/drawing/2014/main" id="{8EA8CFB9-9899-4CDF-BD04-596CCE47AFAF}"/>
              </a:ext>
            </a:extLst>
          </p:cNvPr>
          <p:cNvSpPr/>
          <p:nvPr/>
        </p:nvSpPr>
        <p:spPr>
          <a:xfrm>
            <a:off x="4686300" y="2035352"/>
            <a:ext cx="4133850" cy="334065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53" name="Textfeld 52">
            <a:extLst>
              <a:ext uri="{FF2B5EF4-FFF2-40B4-BE49-F238E27FC236}">
                <a16:creationId xmlns:a16="http://schemas.microsoft.com/office/drawing/2014/main" id="{2DA83207-761E-41BE-B228-373A4C6DE56B}"/>
              </a:ext>
            </a:extLst>
          </p:cNvPr>
          <p:cNvSpPr txBox="1"/>
          <p:nvPr/>
        </p:nvSpPr>
        <p:spPr>
          <a:xfrm>
            <a:off x="4661650" y="1696733"/>
            <a:ext cx="4133849" cy="257250"/>
          </a:xfrm>
          <a:prstGeom prst="rect">
            <a:avLst/>
          </a:prstGeom>
          <a:noFill/>
        </p:spPr>
        <p:txBody>
          <a:bodyPr wrap="square" lIns="0" tIns="0" rIns="0" bIns="0" rtlCol="0">
            <a:spAutoFit/>
          </a:bodyPr>
          <a:lstStyle/>
          <a:p>
            <a:pPr>
              <a:lnSpc>
                <a:spcPct val="114000"/>
              </a:lnSpc>
            </a:pPr>
            <a:r>
              <a:rPr lang="en-US" sz="1600" dirty="0">
                <a:solidFill>
                  <a:schemeClr val="tx2"/>
                </a:solidFill>
                <a:latin typeface="+mn-lt"/>
              </a:rPr>
              <a:t>High Performance [16]</a:t>
            </a:r>
          </a:p>
        </p:txBody>
      </p:sp>
      <p:graphicFrame>
        <p:nvGraphicFramePr>
          <p:cNvPr id="46" name="Chart 3">
            <a:extLst>
              <a:ext uri="{FF2B5EF4-FFF2-40B4-BE49-F238E27FC236}">
                <a16:creationId xmlns:a16="http://schemas.microsoft.com/office/drawing/2014/main" id="{25DA3549-695A-45F7-8AEF-020F2502D703}"/>
              </a:ext>
            </a:extLst>
          </p:cNvPr>
          <p:cNvGraphicFramePr/>
          <p:nvPr>
            <p:custDataLst>
              <p:tags r:id="rId4"/>
            </p:custDataLst>
            <p:extLst>
              <p:ext uri="{D42A27DB-BD31-4B8C-83A1-F6EECF244321}">
                <p14:modId xmlns:p14="http://schemas.microsoft.com/office/powerpoint/2010/main" val="1122532660"/>
              </p:ext>
            </p:extLst>
          </p:nvPr>
        </p:nvGraphicFramePr>
        <p:xfrm>
          <a:off x="279400" y="2238375"/>
          <a:ext cx="3625850" cy="3154363"/>
        </p:xfrm>
        <a:graphic>
          <a:graphicData uri="http://schemas.openxmlformats.org/drawingml/2006/chart">
            <c:chart xmlns:c="http://schemas.openxmlformats.org/drawingml/2006/chart" xmlns:r="http://schemas.openxmlformats.org/officeDocument/2006/relationships" r:id="rId14"/>
          </a:graphicData>
        </a:graphic>
      </p:graphicFrame>
      <p:sp>
        <p:nvSpPr>
          <p:cNvPr id="32" name="Rechteck 31">
            <a:extLst>
              <a:ext uri="{FF2B5EF4-FFF2-40B4-BE49-F238E27FC236}">
                <a16:creationId xmlns:a16="http://schemas.microsoft.com/office/drawing/2014/main" id="{AC9D2638-5A71-4ACB-83AA-4A3B4D508CED}"/>
              </a:ext>
            </a:extLst>
          </p:cNvPr>
          <p:cNvSpPr/>
          <p:nvPr>
            <p:custDataLst>
              <p:tags r:id="rId5"/>
            </p:custDataLst>
          </p:nvPr>
        </p:nvSpPr>
        <p:spPr bwMode="auto">
          <a:xfrm>
            <a:off x="3884613" y="4897438"/>
            <a:ext cx="447675" cy="242888"/>
          </a:xfrm>
          <a:prstGeom prst="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nSpc>
                <a:spcPct val="114000"/>
              </a:lnSpc>
            </a:pPr>
            <a:r>
              <a:rPr lang="en-US" altLang="en-US" sz="1400" dirty="0">
                <a:solidFill>
                  <a:schemeClr val="tx1"/>
                </a:solidFill>
                <a:sym typeface="+mn-lt"/>
              </a:rPr>
              <a:t>Years</a:t>
            </a:r>
            <a:endParaRPr lang="en-US" sz="1400" dirty="0">
              <a:solidFill>
                <a:schemeClr val="tx1"/>
              </a:solidFill>
              <a:sym typeface="+mn-lt"/>
            </a:endParaRPr>
          </a:p>
        </p:txBody>
      </p:sp>
      <p:cxnSp>
        <p:nvCxnSpPr>
          <p:cNvPr id="159" name="Gerader Verbinder 158">
            <a:extLst>
              <a:ext uri="{FF2B5EF4-FFF2-40B4-BE49-F238E27FC236}">
                <a16:creationId xmlns:a16="http://schemas.microsoft.com/office/drawing/2014/main" id="{CD8FCF35-4F21-45F8-8C2A-DF9C29E90F43}"/>
              </a:ext>
            </a:extLst>
          </p:cNvPr>
          <p:cNvCxnSpPr/>
          <p:nvPr>
            <p:custDataLst>
              <p:tags r:id="rId6"/>
            </p:custDataLst>
          </p:nvPr>
        </p:nvCxnSpPr>
        <p:spPr bwMode="gray">
          <a:xfrm>
            <a:off x="2574925" y="3233738"/>
            <a:ext cx="438150" cy="0"/>
          </a:xfrm>
          <a:prstGeom prst="line">
            <a:avLst/>
          </a:prstGeom>
          <a:ln w="38100">
            <a:solidFill>
              <a:srgbClr val="C30C3E"/>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7" name="Gerader Verbinder 156">
            <a:extLst>
              <a:ext uri="{FF2B5EF4-FFF2-40B4-BE49-F238E27FC236}">
                <a16:creationId xmlns:a16="http://schemas.microsoft.com/office/drawing/2014/main" id="{E8C83571-7989-4EB9-BCA3-F9EB32E0C929}"/>
              </a:ext>
            </a:extLst>
          </p:cNvPr>
          <p:cNvCxnSpPr/>
          <p:nvPr>
            <p:custDataLst>
              <p:tags r:id="rId7"/>
            </p:custDataLst>
          </p:nvPr>
        </p:nvCxnSpPr>
        <p:spPr bwMode="gray">
          <a:xfrm>
            <a:off x="2574925" y="3527425"/>
            <a:ext cx="438150" cy="0"/>
          </a:xfrm>
          <a:prstGeom prst="line">
            <a:avLst/>
          </a:prstGeom>
          <a:ln w="381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42" name="Rechteck 141">
            <a:extLst>
              <a:ext uri="{FF2B5EF4-FFF2-40B4-BE49-F238E27FC236}">
                <a16:creationId xmlns:a16="http://schemas.microsoft.com/office/drawing/2014/main" id="{42865BA7-F51A-432E-82AB-E81D19F36FFF}"/>
              </a:ext>
            </a:extLst>
          </p:cNvPr>
          <p:cNvSpPr/>
          <p:nvPr>
            <p:custDataLst>
              <p:tags r:id="rId8"/>
            </p:custDataLst>
          </p:nvPr>
        </p:nvSpPr>
        <p:spPr bwMode="auto">
          <a:xfrm>
            <a:off x="3063875" y="3135313"/>
            <a:ext cx="787400" cy="242888"/>
          </a:xfrm>
          <a:prstGeom prst="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nSpc>
                <a:spcPct val="114000"/>
              </a:lnSpc>
            </a:pPr>
            <a:fld id="{2253A610-9464-4EC2-9F48-65BBE0A17124}" type="datetime'''''''T''h''''''''''r''''''e''''s''h''''o''''''''''l''d'">
              <a:rPr lang="en-US" altLang="en-US" sz="1400" smtClean="0">
                <a:solidFill>
                  <a:schemeClr val="tx1"/>
                </a:solidFill>
                <a:sym typeface="+mn-lt"/>
              </a:rPr>
              <a:pPr>
                <a:lnSpc>
                  <a:spcPct val="114000"/>
                </a:lnSpc>
              </a:pPr>
              <a:t>Threshold</a:t>
            </a:fld>
            <a:endParaRPr lang="en-US" sz="1400" dirty="0">
              <a:solidFill>
                <a:schemeClr val="tx1"/>
              </a:solidFill>
              <a:sym typeface="+mn-lt"/>
            </a:endParaRPr>
          </a:p>
        </p:txBody>
      </p:sp>
      <p:sp>
        <p:nvSpPr>
          <p:cNvPr id="149" name="Rechteck 148">
            <a:extLst>
              <a:ext uri="{FF2B5EF4-FFF2-40B4-BE49-F238E27FC236}">
                <a16:creationId xmlns:a16="http://schemas.microsoft.com/office/drawing/2014/main" id="{8BA45C23-9309-4560-8F35-73F42EEA2BD8}"/>
              </a:ext>
            </a:extLst>
          </p:cNvPr>
          <p:cNvSpPr/>
          <p:nvPr>
            <p:custDataLst>
              <p:tags r:id="rId9"/>
            </p:custDataLst>
          </p:nvPr>
        </p:nvSpPr>
        <p:spPr bwMode="auto">
          <a:xfrm>
            <a:off x="3063875" y="3429000"/>
            <a:ext cx="739775" cy="242888"/>
          </a:xfrm>
          <a:prstGeom prst="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nSpc>
                <a:spcPct val="114000"/>
              </a:lnSpc>
            </a:pPr>
            <a:r>
              <a:rPr lang="en-US" altLang="en-US" sz="1400" dirty="0">
                <a:solidFill>
                  <a:schemeClr val="tx1"/>
                </a:solidFill>
              </a:rPr>
              <a:t>Expertise</a:t>
            </a:r>
            <a:endParaRPr lang="en-US" sz="1400" dirty="0">
              <a:solidFill>
                <a:schemeClr val="tx1"/>
              </a:solidFill>
              <a:sym typeface="+mn-lt"/>
            </a:endParaRPr>
          </a:p>
        </p:txBody>
      </p:sp>
      <p:sp>
        <p:nvSpPr>
          <p:cNvPr id="167" name="Textfeld 166">
            <a:extLst>
              <a:ext uri="{FF2B5EF4-FFF2-40B4-BE49-F238E27FC236}">
                <a16:creationId xmlns:a16="http://schemas.microsoft.com/office/drawing/2014/main" id="{E6FDB4FD-793B-4EBF-93E5-46AED6C6CC4A}"/>
              </a:ext>
            </a:extLst>
          </p:cNvPr>
          <p:cNvSpPr txBox="1"/>
          <p:nvPr/>
        </p:nvSpPr>
        <p:spPr>
          <a:xfrm>
            <a:off x="5346652" y="3250819"/>
            <a:ext cx="1090042" cy="403508"/>
          </a:xfrm>
          <a:prstGeom prst="rect">
            <a:avLst/>
          </a:prstGeom>
          <a:noFill/>
        </p:spPr>
        <p:txBody>
          <a:bodyPr wrap="none" lIns="0" tIns="0" rIns="0" bIns="0" rtlCol="0">
            <a:spAutoFit/>
          </a:bodyPr>
          <a:lstStyle/>
          <a:p>
            <a:pPr algn="ctr">
              <a:lnSpc>
                <a:spcPct val="114000"/>
              </a:lnSpc>
            </a:pPr>
            <a:r>
              <a:rPr lang="en-US" sz="1200" dirty="0">
                <a:latin typeface="+mn-lt"/>
              </a:rPr>
              <a:t>Faster problem</a:t>
            </a:r>
            <a:br>
              <a:rPr lang="en-US" sz="1200" dirty="0">
                <a:latin typeface="+mn-lt"/>
              </a:rPr>
            </a:br>
            <a:r>
              <a:rPr lang="en-US" sz="1200" dirty="0">
                <a:latin typeface="+mn-lt"/>
              </a:rPr>
              <a:t>comprehension </a:t>
            </a:r>
          </a:p>
        </p:txBody>
      </p:sp>
      <p:grpSp>
        <p:nvGrpSpPr>
          <p:cNvPr id="207" name="Gruppieren 206">
            <a:extLst>
              <a:ext uri="{FF2B5EF4-FFF2-40B4-BE49-F238E27FC236}">
                <a16:creationId xmlns:a16="http://schemas.microsoft.com/office/drawing/2014/main" id="{E39DC6C4-88C3-4BF6-883C-3FE36D54541B}"/>
              </a:ext>
            </a:extLst>
          </p:cNvPr>
          <p:cNvGrpSpPr/>
          <p:nvPr/>
        </p:nvGrpSpPr>
        <p:grpSpPr>
          <a:xfrm>
            <a:off x="5227768" y="2079146"/>
            <a:ext cx="1080000" cy="1080000"/>
            <a:chOff x="5145404" y="2110170"/>
            <a:chExt cx="1192694" cy="1192694"/>
          </a:xfrm>
        </p:grpSpPr>
        <p:pic>
          <p:nvPicPr>
            <p:cNvPr id="166" name="Grafik 165">
              <a:extLst>
                <a:ext uri="{FF2B5EF4-FFF2-40B4-BE49-F238E27FC236}">
                  <a16:creationId xmlns:a16="http://schemas.microsoft.com/office/drawing/2014/main" id="{7D298F64-868B-4F7B-B7A9-FE0F1075EB8E}"/>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145404" y="2110170"/>
              <a:ext cx="1192694" cy="1192694"/>
            </a:xfrm>
            <a:prstGeom prst="rect">
              <a:avLst/>
            </a:prstGeom>
          </p:spPr>
        </p:pic>
        <p:sp>
          <p:nvSpPr>
            <p:cNvPr id="171" name="Rechteck 170">
              <a:extLst>
                <a:ext uri="{FF2B5EF4-FFF2-40B4-BE49-F238E27FC236}">
                  <a16:creationId xmlns:a16="http://schemas.microsoft.com/office/drawing/2014/main" id="{7E74A858-3F94-4873-A919-B4D4CC7EDC94}"/>
                </a:ext>
              </a:extLst>
            </p:cNvPr>
            <p:cNvSpPr/>
            <p:nvPr/>
          </p:nvSpPr>
          <p:spPr>
            <a:xfrm>
              <a:off x="5530700" y="2357782"/>
              <a:ext cx="561975" cy="564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pic>
          <p:nvPicPr>
            <p:cNvPr id="172" name="Grafik 171">
              <a:extLst>
                <a:ext uri="{FF2B5EF4-FFF2-40B4-BE49-F238E27FC236}">
                  <a16:creationId xmlns:a16="http://schemas.microsoft.com/office/drawing/2014/main" id="{798DADA2-B1EF-4D80-9345-A68D173BA3A9}"/>
                </a:ext>
              </a:extLst>
            </p:cNvPr>
            <p:cNvPicPr>
              <a:picLocks noChangeAspect="1"/>
            </p:cNvPicPr>
            <p:nvPr/>
          </p:nvPicPr>
          <p:blipFill>
            <a:blip r:embed="rId16"/>
            <a:stretch>
              <a:fillRect/>
            </a:stretch>
          </p:blipFill>
          <p:spPr>
            <a:xfrm>
              <a:off x="5496410" y="2564527"/>
              <a:ext cx="327543" cy="327543"/>
            </a:xfrm>
            <a:prstGeom prst="rect">
              <a:avLst/>
            </a:prstGeom>
          </p:spPr>
        </p:pic>
        <p:pic>
          <p:nvPicPr>
            <p:cNvPr id="173" name="Grafik 172">
              <a:extLst>
                <a:ext uri="{FF2B5EF4-FFF2-40B4-BE49-F238E27FC236}">
                  <a16:creationId xmlns:a16="http://schemas.microsoft.com/office/drawing/2014/main" id="{7601D3EF-C16B-4EB7-82A7-174455AB983B}"/>
                </a:ext>
              </a:extLst>
            </p:cNvPr>
            <p:cNvPicPr>
              <a:picLocks noChangeAspect="1"/>
            </p:cNvPicPr>
            <p:nvPr/>
          </p:nvPicPr>
          <p:blipFill>
            <a:blip r:embed="rId16"/>
            <a:stretch>
              <a:fillRect/>
            </a:stretch>
          </p:blipFill>
          <p:spPr>
            <a:xfrm>
              <a:off x="5774501" y="2396293"/>
              <a:ext cx="327543" cy="327543"/>
            </a:xfrm>
            <a:prstGeom prst="rect">
              <a:avLst/>
            </a:prstGeom>
          </p:spPr>
        </p:pic>
      </p:grpSp>
      <p:sp>
        <p:nvSpPr>
          <p:cNvPr id="220" name="Textfeld 219">
            <a:extLst>
              <a:ext uri="{FF2B5EF4-FFF2-40B4-BE49-F238E27FC236}">
                <a16:creationId xmlns:a16="http://schemas.microsoft.com/office/drawing/2014/main" id="{EB23C070-19F7-481E-A44D-7754F1859255}"/>
              </a:ext>
            </a:extLst>
          </p:cNvPr>
          <p:cNvSpPr txBox="1"/>
          <p:nvPr/>
        </p:nvSpPr>
        <p:spPr>
          <a:xfrm>
            <a:off x="5338641" y="4905089"/>
            <a:ext cx="1106072" cy="403508"/>
          </a:xfrm>
          <a:prstGeom prst="rect">
            <a:avLst/>
          </a:prstGeom>
          <a:noFill/>
        </p:spPr>
        <p:txBody>
          <a:bodyPr wrap="none" lIns="0" tIns="0" rIns="0" bIns="0" rtlCol="0">
            <a:spAutoFit/>
          </a:bodyPr>
          <a:lstStyle/>
          <a:p>
            <a:pPr algn="ctr">
              <a:lnSpc>
                <a:spcPct val="114000"/>
              </a:lnSpc>
            </a:pPr>
            <a:r>
              <a:rPr lang="en-US" sz="1200" dirty="0">
                <a:latin typeface="+mn-lt"/>
              </a:rPr>
              <a:t>Broader</a:t>
            </a:r>
            <a:br>
              <a:rPr lang="en-US" sz="1200" dirty="0">
                <a:latin typeface="+mn-lt"/>
              </a:rPr>
            </a:br>
            <a:r>
              <a:rPr lang="en-US" sz="1200" dirty="0">
                <a:latin typeface="+mn-lt"/>
              </a:rPr>
              <a:t>knowledge base</a:t>
            </a:r>
          </a:p>
        </p:txBody>
      </p:sp>
      <p:grpSp>
        <p:nvGrpSpPr>
          <p:cNvPr id="221" name="Gruppieren 220">
            <a:extLst>
              <a:ext uri="{FF2B5EF4-FFF2-40B4-BE49-F238E27FC236}">
                <a16:creationId xmlns:a16="http://schemas.microsoft.com/office/drawing/2014/main" id="{7D2DA30A-5A98-4DC5-B8CE-51695C2E6EC1}"/>
              </a:ext>
            </a:extLst>
          </p:cNvPr>
          <p:cNvGrpSpPr/>
          <p:nvPr/>
        </p:nvGrpSpPr>
        <p:grpSpPr>
          <a:xfrm>
            <a:off x="5227768" y="3733416"/>
            <a:ext cx="1080000" cy="1080000"/>
            <a:chOff x="5145404" y="2110170"/>
            <a:chExt cx="1192694" cy="1192694"/>
          </a:xfrm>
        </p:grpSpPr>
        <p:pic>
          <p:nvPicPr>
            <p:cNvPr id="222" name="Grafik 221">
              <a:extLst>
                <a:ext uri="{FF2B5EF4-FFF2-40B4-BE49-F238E27FC236}">
                  <a16:creationId xmlns:a16="http://schemas.microsoft.com/office/drawing/2014/main" id="{687FB7DA-9B85-4B66-BDCC-39080B529735}"/>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145404" y="2110170"/>
              <a:ext cx="1192694" cy="1192694"/>
            </a:xfrm>
            <a:prstGeom prst="rect">
              <a:avLst/>
            </a:prstGeom>
          </p:spPr>
        </p:pic>
        <p:sp>
          <p:nvSpPr>
            <p:cNvPr id="223" name="Rechteck 222">
              <a:extLst>
                <a:ext uri="{FF2B5EF4-FFF2-40B4-BE49-F238E27FC236}">
                  <a16:creationId xmlns:a16="http://schemas.microsoft.com/office/drawing/2014/main" id="{FA858F94-4BCB-4393-9ECF-F4891B6EA740}"/>
                </a:ext>
              </a:extLst>
            </p:cNvPr>
            <p:cNvSpPr/>
            <p:nvPr/>
          </p:nvSpPr>
          <p:spPr>
            <a:xfrm>
              <a:off x="5530700" y="2357782"/>
              <a:ext cx="561975" cy="564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grpSp>
      <p:pic>
        <p:nvPicPr>
          <p:cNvPr id="226" name="Grafik 225">
            <a:extLst>
              <a:ext uri="{FF2B5EF4-FFF2-40B4-BE49-F238E27FC236}">
                <a16:creationId xmlns:a16="http://schemas.microsoft.com/office/drawing/2014/main" id="{EA489F17-B2F7-4A6B-A404-98730E75DFE9}"/>
              </a:ext>
            </a:extLst>
          </p:cNvPr>
          <p:cNvPicPr>
            <a:picLocks noChangeAspect="1"/>
          </p:cNvPicPr>
          <p:nvPr/>
        </p:nvPicPr>
        <p:blipFill>
          <a:blip r:embed="rId17"/>
          <a:stretch>
            <a:fillRect/>
          </a:stretch>
        </p:blipFill>
        <p:spPr>
          <a:xfrm>
            <a:off x="5581096" y="3930293"/>
            <a:ext cx="511033" cy="511033"/>
          </a:xfrm>
          <a:prstGeom prst="rect">
            <a:avLst/>
          </a:prstGeom>
        </p:spPr>
      </p:pic>
      <p:grpSp>
        <p:nvGrpSpPr>
          <p:cNvPr id="206" name="Gruppieren 205">
            <a:extLst>
              <a:ext uri="{FF2B5EF4-FFF2-40B4-BE49-F238E27FC236}">
                <a16:creationId xmlns:a16="http://schemas.microsoft.com/office/drawing/2014/main" id="{756638CB-D41A-4424-889F-B43589AFECA1}"/>
              </a:ext>
            </a:extLst>
          </p:cNvPr>
          <p:cNvGrpSpPr/>
          <p:nvPr/>
        </p:nvGrpSpPr>
        <p:grpSpPr>
          <a:xfrm>
            <a:off x="7032630" y="2079146"/>
            <a:ext cx="1080000" cy="1080000"/>
            <a:chOff x="7066920" y="2110170"/>
            <a:chExt cx="1192694" cy="1192694"/>
          </a:xfrm>
        </p:grpSpPr>
        <p:pic>
          <p:nvPicPr>
            <p:cNvPr id="36" name="Grafik 35">
              <a:extLst>
                <a:ext uri="{FF2B5EF4-FFF2-40B4-BE49-F238E27FC236}">
                  <a16:creationId xmlns:a16="http://schemas.microsoft.com/office/drawing/2014/main" id="{D520C446-306C-43E5-8F58-85B40C82D334}"/>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066920" y="2110170"/>
              <a:ext cx="1192694" cy="1192694"/>
            </a:xfrm>
            <a:prstGeom prst="rect">
              <a:avLst/>
            </a:prstGeom>
          </p:spPr>
        </p:pic>
        <p:sp>
          <p:nvSpPr>
            <p:cNvPr id="37" name="Rechteck 36">
              <a:extLst>
                <a:ext uri="{FF2B5EF4-FFF2-40B4-BE49-F238E27FC236}">
                  <a16:creationId xmlns:a16="http://schemas.microsoft.com/office/drawing/2014/main" id="{15D145D1-F1FB-4449-98AF-E87C5A756F07}"/>
                </a:ext>
              </a:extLst>
            </p:cNvPr>
            <p:cNvSpPr/>
            <p:nvPr/>
          </p:nvSpPr>
          <p:spPr>
            <a:xfrm>
              <a:off x="7436644" y="2373154"/>
              <a:ext cx="561975" cy="564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38" name="Rechteck 37">
              <a:extLst>
                <a:ext uri="{FF2B5EF4-FFF2-40B4-BE49-F238E27FC236}">
                  <a16:creationId xmlns:a16="http://schemas.microsoft.com/office/drawing/2014/main" id="{44AB44BF-B03C-4359-9878-BAE375162FCD}"/>
                </a:ext>
              </a:extLst>
            </p:cNvPr>
            <p:cNvSpPr/>
            <p:nvPr/>
          </p:nvSpPr>
          <p:spPr>
            <a:xfrm>
              <a:off x="7564434" y="2304573"/>
              <a:ext cx="297180" cy="1300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75" name="Raute 74">
              <a:extLst>
                <a:ext uri="{FF2B5EF4-FFF2-40B4-BE49-F238E27FC236}">
                  <a16:creationId xmlns:a16="http://schemas.microsoft.com/office/drawing/2014/main" id="{C4F958E1-CD8A-46DB-9A1B-DAB245B34099}"/>
                </a:ext>
              </a:extLst>
            </p:cNvPr>
            <p:cNvSpPr/>
            <p:nvPr/>
          </p:nvSpPr>
          <p:spPr>
            <a:xfrm>
              <a:off x="7626176" y="2509444"/>
              <a:ext cx="173696" cy="172800"/>
            </a:xfrm>
            <a:prstGeom prst="diamond">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grpSp>
          <p:nvGrpSpPr>
            <p:cNvPr id="78" name="Gruppieren 77">
              <a:extLst>
                <a:ext uri="{FF2B5EF4-FFF2-40B4-BE49-F238E27FC236}">
                  <a16:creationId xmlns:a16="http://schemas.microsoft.com/office/drawing/2014/main" id="{FD7F8955-3987-4421-8D9F-5A39EBDD6B49}"/>
                </a:ext>
              </a:extLst>
            </p:cNvPr>
            <p:cNvGrpSpPr/>
            <p:nvPr/>
          </p:nvGrpSpPr>
          <p:grpSpPr>
            <a:xfrm>
              <a:off x="7388372" y="2721397"/>
              <a:ext cx="649305" cy="130016"/>
              <a:chOff x="7354082" y="3167167"/>
              <a:chExt cx="649305" cy="130016"/>
            </a:xfrm>
            <a:solidFill>
              <a:srgbClr val="595959"/>
            </a:solidFill>
          </p:grpSpPr>
          <p:sp>
            <p:nvSpPr>
              <p:cNvPr id="108" name="Rechteck 107">
                <a:extLst>
                  <a:ext uri="{FF2B5EF4-FFF2-40B4-BE49-F238E27FC236}">
                    <a16:creationId xmlns:a16="http://schemas.microsoft.com/office/drawing/2014/main" id="{77B78324-56B0-4B9C-AC19-3C2EDAB79978}"/>
                  </a:ext>
                </a:extLst>
              </p:cNvPr>
              <p:cNvSpPr/>
              <p:nvPr/>
            </p:nvSpPr>
            <p:spPr>
              <a:xfrm>
                <a:off x="7706207" y="3167167"/>
                <a:ext cx="297180" cy="13001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09" name="Rechteck 108">
                <a:extLst>
                  <a:ext uri="{FF2B5EF4-FFF2-40B4-BE49-F238E27FC236}">
                    <a16:creationId xmlns:a16="http://schemas.microsoft.com/office/drawing/2014/main" id="{77E3A2EB-205F-435F-962C-B3F90598F3C2}"/>
                  </a:ext>
                </a:extLst>
              </p:cNvPr>
              <p:cNvSpPr/>
              <p:nvPr/>
            </p:nvSpPr>
            <p:spPr>
              <a:xfrm>
                <a:off x="7354082" y="3167167"/>
                <a:ext cx="297180" cy="13001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grpSp>
        <p:cxnSp>
          <p:nvCxnSpPr>
            <p:cNvPr id="111" name="Gerader Verbinder 110">
              <a:extLst>
                <a:ext uri="{FF2B5EF4-FFF2-40B4-BE49-F238E27FC236}">
                  <a16:creationId xmlns:a16="http://schemas.microsoft.com/office/drawing/2014/main" id="{B9070AB3-5DE0-47CF-9785-F81D782FD2BE}"/>
                </a:ext>
              </a:extLst>
            </p:cNvPr>
            <p:cNvCxnSpPr>
              <a:cxnSpLocks/>
            </p:cNvCxnSpPr>
            <p:nvPr/>
          </p:nvCxnSpPr>
          <p:spPr>
            <a:xfrm flipV="1">
              <a:off x="7701594" y="2434589"/>
              <a:ext cx="0" cy="748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Verbinder: gewinkelt 120">
              <a:extLst>
                <a:ext uri="{FF2B5EF4-FFF2-40B4-BE49-F238E27FC236}">
                  <a16:creationId xmlns:a16="http://schemas.microsoft.com/office/drawing/2014/main" id="{BEDBC604-D57F-491F-B090-0E99A72994F5}"/>
                </a:ext>
              </a:extLst>
            </p:cNvPr>
            <p:cNvCxnSpPr>
              <a:stCxn id="75" idx="1"/>
              <a:endCxn id="109" idx="0"/>
            </p:cNvCxnSpPr>
            <p:nvPr/>
          </p:nvCxnSpPr>
          <p:spPr>
            <a:xfrm rot="10800000" flipV="1">
              <a:off x="7536962" y="2595843"/>
              <a:ext cx="89214" cy="12555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22" name="Verbinder: gewinkelt 121">
              <a:extLst>
                <a:ext uri="{FF2B5EF4-FFF2-40B4-BE49-F238E27FC236}">
                  <a16:creationId xmlns:a16="http://schemas.microsoft.com/office/drawing/2014/main" id="{C7C0E64C-4582-472A-AC3A-925D66911DAC}"/>
                </a:ext>
              </a:extLst>
            </p:cNvPr>
            <p:cNvCxnSpPr>
              <a:cxnSpLocks/>
              <a:stCxn id="75" idx="3"/>
              <a:endCxn id="108" idx="0"/>
            </p:cNvCxnSpPr>
            <p:nvPr/>
          </p:nvCxnSpPr>
          <p:spPr>
            <a:xfrm>
              <a:off x="7799872" y="2595844"/>
              <a:ext cx="89215" cy="125553"/>
            </a:xfrm>
            <a:prstGeom prst="bentConnector2">
              <a:avLst/>
            </a:prstGeom>
          </p:spPr>
          <p:style>
            <a:lnRef idx="1">
              <a:schemeClr val="accent1"/>
            </a:lnRef>
            <a:fillRef idx="0">
              <a:schemeClr val="accent1"/>
            </a:fillRef>
            <a:effectRef idx="0">
              <a:schemeClr val="accent1"/>
            </a:effectRef>
            <a:fontRef idx="minor">
              <a:schemeClr val="tx1"/>
            </a:fontRef>
          </p:style>
        </p:cxnSp>
      </p:grpSp>
      <p:sp>
        <p:nvSpPr>
          <p:cNvPr id="125" name="Textfeld 124">
            <a:extLst>
              <a:ext uri="{FF2B5EF4-FFF2-40B4-BE49-F238E27FC236}">
                <a16:creationId xmlns:a16="http://schemas.microsoft.com/office/drawing/2014/main" id="{31667DAB-69E0-4AF7-ADB1-31F1281D7674}"/>
              </a:ext>
            </a:extLst>
          </p:cNvPr>
          <p:cNvSpPr txBox="1"/>
          <p:nvPr/>
        </p:nvSpPr>
        <p:spPr>
          <a:xfrm>
            <a:off x="7026033" y="3250819"/>
            <a:ext cx="1251946" cy="403508"/>
          </a:xfrm>
          <a:prstGeom prst="rect">
            <a:avLst/>
          </a:prstGeom>
          <a:noFill/>
        </p:spPr>
        <p:txBody>
          <a:bodyPr wrap="none" lIns="0" tIns="0" rIns="0" bIns="0" rtlCol="0">
            <a:spAutoFit/>
          </a:bodyPr>
          <a:lstStyle/>
          <a:p>
            <a:pPr algn="ctr">
              <a:lnSpc>
                <a:spcPct val="114000"/>
              </a:lnSpc>
            </a:pPr>
            <a:r>
              <a:rPr lang="en-US" sz="1200" dirty="0">
                <a:latin typeface="+mn-lt"/>
              </a:rPr>
              <a:t>Adequate problem</a:t>
            </a:r>
            <a:br>
              <a:rPr lang="en-US" sz="1200" dirty="0">
                <a:latin typeface="+mn-lt"/>
              </a:rPr>
            </a:br>
            <a:r>
              <a:rPr lang="en-US" sz="1200" dirty="0">
                <a:latin typeface="+mn-lt"/>
              </a:rPr>
              <a:t>representation</a:t>
            </a:r>
          </a:p>
        </p:txBody>
      </p:sp>
      <p:grpSp>
        <p:nvGrpSpPr>
          <p:cNvPr id="208" name="Gruppieren 207">
            <a:extLst>
              <a:ext uri="{FF2B5EF4-FFF2-40B4-BE49-F238E27FC236}">
                <a16:creationId xmlns:a16="http://schemas.microsoft.com/office/drawing/2014/main" id="{308A1251-2E3B-4453-B866-7E22C6C63ADC}"/>
              </a:ext>
            </a:extLst>
          </p:cNvPr>
          <p:cNvGrpSpPr/>
          <p:nvPr/>
        </p:nvGrpSpPr>
        <p:grpSpPr>
          <a:xfrm>
            <a:off x="7032630" y="3733416"/>
            <a:ext cx="1080000" cy="1080000"/>
            <a:chOff x="7066920" y="2110170"/>
            <a:chExt cx="1192694" cy="1192694"/>
          </a:xfrm>
        </p:grpSpPr>
        <p:pic>
          <p:nvPicPr>
            <p:cNvPr id="209" name="Grafik 208">
              <a:extLst>
                <a:ext uri="{FF2B5EF4-FFF2-40B4-BE49-F238E27FC236}">
                  <a16:creationId xmlns:a16="http://schemas.microsoft.com/office/drawing/2014/main" id="{6C19A6D3-09F2-4D19-8713-BCA0B9D74756}"/>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066920" y="2110170"/>
              <a:ext cx="1192694" cy="1192694"/>
            </a:xfrm>
            <a:prstGeom prst="rect">
              <a:avLst/>
            </a:prstGeom>
          </p:spPr>
        </p:pic>
        <p:sp>
          <p:nvSpPr>
            <p:cNvPr id="210" name="Rechteck 209">
              <a:extLst>
                <a:ext uri="{FF2B5EF4-FFF2-40B4-BE49-F238E27FC236}">
                  <a16:creationId xmlns:a16="http://schemas.microsoft.com/office/drawing/2014/main" id="{624C5705-6D89-40AB-9B11-D1BBAEA439E7}"/>
                </a:ext>
              </a:extLst>
            </p:cNvPr>
            <p:cNvSpPr/>
            <p:nvPr/>
          </p:nvSpPr>
          <p:spPr>
            <a:xfrm>
              <a:off x="7436644" y="2373154"/>
              <a:ext cx="561975" cy="564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grpSp>
      <p:sp>
        <p:nvSpPr>
          <p:cNvPr id="219" name="Textfeld 218">
            <a:extLst>
              <a:ext uri="{FF2B5EF4-FFF2-40B4-BE49-F238E27FC236}">
                <a16:creationId xmlns:a16="http://schemas.microsoft.com/office/drawing/2014/main" id="{9381EE74-4628-4AE0-A339-432EC793B5F4}"/>
              </a:ext>
            </a:extLst>
          </p:cNvPr>
          <p:cNvSpPr txBox="1"/>
          <p:nvPr/>
        </p:nvSpPr>
        <p:spPr>
          <a:xfrm>
            <a:off x="6666970" y="4905089"/>
            <a:ext cx="1970091" cy="403508"/>
          </a:xfrm>
          <a:prstGeom prst="rect">
            <a:avLst/>
          </a:prstGeom>
          <a:noFill/>
        </p:spPr>
        <p:txBody>
          <a:bodyPr wrap="none" lIns="0" tIns="0" rIns="0" bIns="0" rtlCol="0">
            <a:spAutoFit/>
          </a:bodyPr>
          <a:lstStyle/>
          <a:p>
            <a:pPr algn="ctr">
              <a:lnSpc>
                <a:spcPct val="114000"/>
              </a:lnSpc>
            </a:pPr>
            <a:r>
              <a:rPr lang="en-US" sz="1200" dirty="0">
                <a:latin typeface="+mn-lt"/>
              </a:rPr>
              <a:t>More time on communication</a:t>
            </a:r>
            <a:br>
              <a:rPr lang="en-US" sz="1200" dirty="0">
                <a:latin typeface="+mn-lt"/>
              </a:rPr>
            </a:br>
            <a:r>
              <a:rPr lang="en-US" sz="1200" dirty="0">
                <a:latin typeface="+mn-lt"/>
              </a:rPr>
              <a:t>and cooperation</a:t>
            </a:r>
          </a:p>
        </p:txBody>
      </p:sp>
      <p:pic>
        <p:nvPicPr>
          <p:cNvPr id="227" name="Grafik 226">
            <a:extLst>
              <a:ext uri="{FF2B5EF4-FFF2-40B4-BE49-F238E27FC236}">
                <a16:creationId xmlns:a16="http://schemas.microsoft.com/office/drawing/2014/main" id="{CE3DAF67-81CA-47DD-B01D-910BC37A1374}"/>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7353290" y="3955219"/>
            <a:ext cx="527364" cy="527364"/>
          </a:xfrm>
          <a:prstGeom prst="rect">
            <a:avLst/>
          </a:prstGeom>
          <a:scene3d>
            <a:camera prst="orthographicFront">
              <a:rot lat="0" lon="10800000" rev="0"/>
            </a:camera>
            <a:lightRig rig="threePt" dir="t"/>
          </a:scene3d>
        </p:spPr>
      </p:pic>
    </p:spTree>
    <p:extLst>
      <p:ext uri="{BB962C8B-B14F-4D97-AF65-F5344CB8AC3E}">
        <p14:creationId xmlns:p14="http://schemas.microsoft.com/office/powerpoint/2010/main" val="25490564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AD41F6E-A566-4CE7-A6D4-DC497C255055}"/>
              </a:ext>
            </a:extLst>
          </p:cNvPr>
          <p:cNvGraphicFramePr>
            <a:graphicFrameLocks noChangeAspect="1"/>
          </p:cNvGraphicFramePr>
          <p:nvPr>
            <p:custDataLst>
              <p:tags r:id="rId2"/>
            </p:custDataLst>
            <p:extLst>
              <p:ext uri="{D42A27DB-BD31-4B8C-83A1-F6EECF244321}">
                <p14:modId xmlns:p14="http://schemas.microsoft.com/office/powerpoint/2010/main" val="4497807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5" name="think-cell Folie" r:id="rId6" imgW="473" imgH="476" progId="TCLayout.ActiveDocument.1">
                  <p:embed/>
                </p:oleObj>
              </mc:Choice>
              <mc:Fallback>
                <p:oleObj name="think-cell Folie" r:id="rId6" imgW="473" imgH="476" progId="TCLayout.ActiveDocument.1">
                  <p:embed/>
                  <p:pic>
                    <p:nvPicPr>
                      <p:cNvPr id="6" name="Objekt 5" hidden="1">
                        <a:extLst>
                          <a:ext uri="{FF2B5EF4-FFF2-40B4-BE49-F238E27FC236}">
                            <a16:creationId xmlns:a16="http://schemas.microsoft.com/office/drawing/2014/main" id="{7AD41F6E-A566-4CE7-A6D4-DC497C255055}"/>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B7BB382C-AFD1-4D32-93B7-9560A5CF59DF}"/>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a:xfrm>
            <a:off x="319090" y="283135"/>
            <a:ext cx="7840171" cy="861774"/>
          </a:xfrm>
        </p:spPr>
        <p:txBody>
          <a:bodyPr/>
          <a:lstStyle/>
          <a:p>
            <a:r>
              <a:rPr lang="en-US" sz="3200" b="1" noProof="0" dirty="0">
                <a:solidFill>
                  <a:srgbClr val="0065BD"/>
                </a:solidFill>
              </a:rPr>
              <a:t>1. Introduction</a:t>
            </a:r>
            <a:br>
              <a:rPr lang="en-US" sz="3200" noProof="0" dirty="0">
                <a:solidFill>
                  <a:srgbClr val="0065BD"/>
                </a:solidFill>
              </a:rPr>
            </a:br>
            <a:r>
              <a:rPr lang="en-US" noProof="0" dirty="0">
                <a:solidFill>
                  <a:srgbClr val="0065BD"/>
                </a:solidFill>
              </a:rPr>
              <a:t>Example Scenario</a:t>
            </a:r>
            <a:endParaRPr lang="en-US" noProof="0" dirty="0"/>
          </a:p>
        </p:txBody>
      </p:sp>
      <p:sp>
        <p:nvSpPr>
          <p:cNvPr id="5" name="Slide Number Placeholder 4"/>
          <p:cNvSpPr>
            <a:spLocks noGrp="1"/>
          </p:cNvSpPr>
          <p:nvPr>
            <p:ph type="sldNum" sz="quarter" idx="11"/>
          </p:nvPr>
        </p:nvSpPr>
        <p:spPr/>
        <p:txBody>
          <a:bodyPr/>
          <a:lstStyle/>
          <a:p>
            <a:pPr>
              <a:defRPr/>
            </a:pPr>
            <a:fld id="{05BC9FAB-BDC1-47C0-A8BB-6E12A8205D33}" type="slidenum">
              <a:rPr lang="en-US" smtClean="0"/>
              <a:pPr>
                <a:defRPr/>
              </a:pPr>
              <a:t>3</a:t>
            </a:fld>
            <a:endParaRPr lang="en-US" dirty="0"/>
          </a:p>
        </p:txBody>
      </p:sp>
      <p:sp>
        <p:nvSpPr>
          <p:cNvPr id="3" name="Content Placeholder 2"/>
          <p:cNvSpPr>
            <a:spLocks noGrp="1"/>
          </p:cNvSpPr>
          <p:nvPr>
            <p:ph idx="1"/>
          </p:nvPr>
        </p:nvSpPr>
        <p:spPr>
          <a:xfrm>
            <a:off x="319090" y="1907177"/>
            <a:ext cx="8508999" cy="4554584"/>
          </a:xfrm>
        </p:spPr>
        <p:txBody>
          <a:bodyPr>
            <a:normAutofit/>
          </a:bodyPr>
          <a:lstStyle/>
          <a:p>
            <a:r>
              <a:rPr lang="en-US" b="1" noProof="0" dirty="0"/>
              <a:t>Apache Spark</a:t>
            </a:r>
          </a:p>
          <a:p>
            <a:pPr marL="285750" indent="-285750">
              <a:buFont typeface="Arial" panose="020B0604020202020204" pitchFamily="34" charset="0"/>
              <a:buChar char="•"/>
            </a:pPr>
            <a:r>
              <a:rPr lang="en-US" noProof="0" dirty="0"/>
              <a:t>Issues captured since early 2014</a:t>
            </a:r>
          </a:p>
          <a:p>
            <a:pPr marL="285750" indent="-285750">
              <a:buFont typeface="Arial" panose="020B0604020202020204" pitchFamily="34" charset="0"/>
              <a:buChar char="•"/>
            </a:pPr>
            <a:r>
              <a:rPr lang="en-US" noProof="0" dirty="0"/>
              <a:t>Versions from 0.9.0 to 2.1.0</a:t>
            </a:r>
          </a:p>
          <a:p>
            <a:pPr marL="285750" indent="-285750">
              <a:buFont typeface="Arial" panose="020B0604020202020204" pitchFamily="34" charset="0"/>
              <a:buChar char="•"/>
            </a:pPr>
            <a:r>
              <a:rPr lang="en-US" noProof="0" dirty="0"/>
              <a:t># contributors - </a:t>
            </a:r>
            <a:r>
              <a:rPr lang="en-US" b="1" noProof="0" dirty="0">
                <a:solidFill>
                  <a:srgbClr val="FF0000"/>
                </a:solidFill>
              </a:rPr>
              <a:t>1,146</a:t>
            </a:r>
          </a:p>
          <a:p>
            <a:pPr marL="285750" indent="-285750">
              <a:buFont typeface="Arial" panose="020B0604020202020204" pitchFamily="34" charset="0"/>
              <a:buChar char="•"/>
            </a:pPr>
            <a:r>
              <a:rPr lang="en-US" noProof="0" dirty="0"/>
              <a:t># issues - </a:t>
            </a:r>
            <a:r>
              <a:rPr lang="en-US" b="1" noProof="0" dirty="0">
                <a:solidFill>
                  <a:srgbClr val="FF0000"/>
                </a:solidFill>
              </a:rPr>
              <a:t>21,660</a:t>
            </a:r>
          </a:p>
        </p:txBody>
      </p:sp>
      <p:sp>
        <p:nvSpPr>
          <p:cNvPr id="27" name="Footer Placeholder 4">
            <a:extLst>
              <a:ext uri="{FF2B5EF4-FFF2-40B4-BE49-F238E27FC236}">
                <a16:creationId xmlns:a16="http://schemas.microsoft.com/office/drawing/2014/main" id="{60E0948B-E186-4AE8-A7C8-4D714B0827DC}"/>
              </a:ext>
            </a:extLst>
          </p:cNvPr>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grpSp>
        <p:nvGrpSpPr>
          <p:cNvPr id="46" name="Group 21">
            <a:extLst>
              <a:ext uri="{FF2B5EF4-FFF2-40B4-BE49-F238E27FC236}">
                <a16:creationId xmlns:a16="http://schemas.microsoft.com/office/drawing/2014/main" id="{C9417DA0-A9F0-420A-9F51-3A7F523F49D2}"/>
              </a:ext>
            </a:extLst>
          </p:cNvPr>
          <p:cNvGrpSpPr/>
          <p:nvPr/>
        </p:nvGrpSpPr>
        <p:grpSpPr>
          <a:xfrm>
            <a:off x="5776748" y="2230083"/>
            <a:ext cx="747182" cy="615178"/>
            <a:chOff x="4724400" y="2678714"/>
            <a:chExt cx="581848" cy="436264"/>
          </a:xfrm>
        </p:grpSpPr>
        <p:sp>
          <p:nvSpPr>
            <p:cNvPr id="47" name="Ellipse 9">
              <a:extLst>
                <a:ext uri="{FF2B5EF4-FFF2-40B4-BE49-F238E27FC236}">
                  <a16:creationId xmlns:a16="http://schemas.microsoft.com/office/drawing/2014/main" id="{6DEF9B7B-0B11-467C-A204-3E28393F8C5D}"/>
                </a:ext>
              </a:extLst>
            </p:cNvPr>
            <p:cNvSpPr/>
            <p:nvPr/>
          </p:nvSpPr>
          <p:spPr bwMode="auto">
            <a:xfrm>
              <a:off x="4786253" y="2678714"/>
              <a:ext cx="148854" cy="135129"/>
            </a:xfrm>
            <a:prstGeom prst="ellipse">
              <a:avLst/>
            </a:prstGeom>
            <a:solidFill>
              <a:schemeClr val="accent2"/>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sz="3300" dirty="0">
                <a:solidFill>
                  <a:prstClr val="black"/>
                </a:solidFill>
                <a:latin typeface="Calibri"/>
                <a:cs typeface="Arial" panose="020B0604020202020204" pitchFamily="34" charset="0"/>
              </a:endParaRPr>
            </a:p>
          </p:txBody>
        </p:sp>
        <p:sp>
          <p:nvSpPr>
            <p:cNvPr id="48" name="Kreis 8">
              <a:extLst>
                <a:ext uri="{FF2B5EF4-FFF2-40B4-BE49-F238E27FC236}">
                  <a16:creationId xmlns:a16="http://schemas.microsoft.com/office/drawing/2014/main" id="{5369B906-F6B4-4AF9-9E27-7E04C9D2638B}"/>
                </a:ext>
              </a:extLst>
            </p:cNvPr>
            <p:cNvSpPr/>
            <p:nvPr/>
          </p:nvSpPr>
          <p:spPr bwMode="auto">
            <a:xfrm>
              <a:off x="4724400" y="2813843"/>
              <a:ext cx="272559" cy="130437"/>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solidFill>
              <a:schemeClr val="accent2"/>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sz="3300" dirty="0">
                <a:solidFill>
                  <a:prstClr val="black"/>
                </a:solidFill>
                <a:latin typeface="Calibri"/>
                <a:cs typeface="Arial" panose="020B0604020202020204" pitchFamily="34" charset="0"/>
              </a:endParaRPr>
            </a:p>
          </p:txBody>
        </p:sp>
        <p:sp>
          <p:nvSpPr>
            <p:cNvPr id="49" name="Ellipse 9">
              <a:extLst>
                <a:ext uri="{FF2B5EF4-FFF2-40B4-BE49-F238E27FC236}">
                  <a16:creationId xmlns:a16="http://schemas.microsoft.com/office/drawing/2014/main" id="{B7BA979A-FD03-4531-A2F0-D76810DE00F0}"/>
                </a:ext>
              </a:extLst>
            </p:cNvPr>
            <p:cNvSpPr/>
            <p:nvPr/>
          </p:nvSpPr>
          <p:spPr bwMode="auto">
            <a:xfrm>
              <a:off x="5095542" y="2678714"/>
              <a:ext cx="148854" cy="135129"/>
            </a:xfrm>
            <a:prstGeom prst="ellipse">
              <a:avLst/>
            </a:prstGeom>
            <a:solidFill>
              <a:schemeClr val="accent2"/>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sz="3300" dirty="0">
                <a:solidFill>
                  <a:prstClr val="black"/>
                </a:solidFill>
                <a:latin typeface="Calibri"/>
                <a:cs typeface="Arial" panose="020B0604020202020204" pitchFamily="34" charset="0"/>
              </a:endParaRPr>
            </a:p>
          </p:txBody>
        </p:sp>
        <p:sp>
          <p:nvSpPr>
            <p:cNvPr id="50" name="Kreis 8">
              <a:extLst>
                <a:ext uri="{FF2B5EF4-FFF2-40B4-BE49-F238E27FC236}">
                  <a16:creationId xmlns:a16="http://schemas.microsoft.com/office/drawing/2014/main" id="{4C385DDD-773A-45A9-BC2A-08EBAC47D549}"/>
                </a:ext>
              </a:extLst>
            </p:cNvPr>
            <p:cNvSpPr/>
            <p:nvPr/>
          </p:nvSpPr>
          <p:spPr bwMode="auto">
            <a:xfrm>
              <a:off x="5033689" y="2813843"/>
              <a:ext cx="272559" cy="130437"/>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solidFill>
              <a:schemeClr val="accent2"/>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sz="3300" dirty="0">
                <a:solidFill>
                  <a:prstClr val="black"/>
                </a:solidFill>
                <a:latin typeface="Calibri"/>
                <a:cs typeface="Arial" panose="020B0604020202020204" pitchFamily="34" charset="0"/>
              </a:endParaRPr>
            </a:p>
          </p:txBody>
        </p:sp>
        <p:sp>
          <p:nvSpPr>
            <p:cNvPr id="51" name="TextBox 18">
              <a:extLst>
                <a:ext uri="{FF2B5EF4-FFF2-40B4-BE49-F238E27FC236}">
                  <a16:creationId xmlns:a16="http://schemas.microsoft.com/office/drawing/2014/main" id="{97BADD4E-D2DE-4B66-9E49-532928F20D17}"/>
                </a:ext>
              </a:extLst>
            </p:cNvPr>
            <p:cNvSpPr txBox="1"/>
            <p:nvPr/>
          </p:nvSpPr>
          <p:spPr>
            <a:xfrm>
              <a:off x="4886392" y="2955371"/>
              <a:ext cx="294598" cy="159607"/>
            </a:xfrm>
            <a:prstGeom prst="rect">
              <a:avLst/>
            </a:prstGeom>
            <a:noFill/>
          </p:spPr>
          <p:txBody>
            <a:bodyPr wrap="none" lIns="0" tIns="0" rIns="0" bIns="0" rtlCol="0">
              <a:spAutoFit/>
            </a:bodyPr>
            <a:lstStyle/>
            <a:p>
              <a:pPr algn="ctr" defTabSz="342900" fontAlgn="auto">
                <a:lnSpc>
                  <a:spcPct val="114000"/>
                </a:lnSpc>
                <a:spcBef>
                  <a:spcPts val="0"/>
                </a:spcBef>
                <a:spcAft>
                  <a:spcPts val="0"/>
                </a:spcAft>
                <a:defRPr/>
              </a:pPr>
              <a:r>
                <a:rPr lang="en-US" sz="1400" kern="0" dirty="0">
                  <a:solidFill>
                    <a:prstClr val="black"/>
                  </a:solidFill>
                  <a:latin typeface="Arial" panose="020B0604020202020204" pitchFamily="34" charset="0"/>
                </a:rPr>
                <a:t>User</a:t>
              </a:r>
              <a:endParaRPr lang="en-US" sz="1200" kern="0" dirty="0">
                <a:solidFill>
                  <a:prstClr val="black"/>
                </a:solidFill>
                <a:latin typeface="Arial" panose="020B0604020202020204" pitchFamily="34" charset="0"/>
              </a:endParaRPr>
            </a:p>
          </p:txBody>
        </p:sp>
      </p:grpSp>
      <p:grpSp>
        <p:nvGrpSpPr>
          <p:cNvPr id="52" name="Group 33">
            <a:extLst>
              <a:ext uri="{FF2B5EF4-FFF2-40B4-BE49-F238E27FC236}">
                <a16:creationId xmlns:a16="http://schemas.microsoft.com/office/drawing/2014/main" id="{EB9D3763-B035-4025-9B50-058FB944A223}"/>
              </a:ext>
            </a:extLst>
          </p:cNvPr>
          <p:cNvGrpSpPr/>
          <p:nvPr/>
        </p:nvGrpSpPr>
        <p:grpSpPr>
          <a:xfrm>
            <a:off x="4337575" y="3115752"/>
            <a:ext cx="3625528" cy="869647"/>
            <a:chOff x="2286000" y="3352800"/>
            <a:chExt cx="4834037" cy="1159529"/>
          </a:xfrm>
          <a:solidFill>
            <a:schemeClr val="bg1"/>
          </a:solidFill>
        </p:grpSpPr>
        <p:sp>
          <p:nvSpPr>
            <p:cNvPr id="53" name="Rectangle 19">
              <a:extLst>
                <a:ext uri="{FF2B5EF4-FFF2-40B4-BE49-F238E27FC236}">
                  <a16:creationId xmlns:a16="http://schemas.microsoft.com/office/drawing/2014/main" id="{E78F2B55-7BCC-410D-A71D-481EBBB36DAB}"/>
                </a:ext>
              </a:extLst>
            </p:cNvPr>
            <p:cNvSpPr/>
            <p:nvPr/>
          </p:nvSpPr>
          <p:spPr bwMode="auto">
            <a:xfrm>
              <a:off x="2286000" y="3352800"/>
              <a:ext cx="4834037" cy="1159529"/>
            </a:xfrm>
            <a:prstGeom prst="rect">
              <a:avLst/>
            </a:prstGeom>
            <a:grpFill/>
            <a:ln w="12700" cap="flat" cmpd="sng" algn="ctr">
              <a:solidFill>
                <a:schemeClr val="accent3">
                  <a:lumMod val="50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rot="0" spcFirstLastPara="0" vertOverflow="overflow" horzOverflow="overflow" vert="horz" wrap="square" lIns="68580" tIns="34290" rIns="68580" bIns="34290" numCol="1" spcCol="0" rtlCol="0" fromWordArt="0" anchor="b" anchorCtr="0" forceAA="0" compatLnSpc="1">
              <a:prstTxWarp prst="textNoShape">
                <a:avLst/>
              </a:prstTxWarp>
              <a:noAutofit/>
            </a:bodyPr>
            <a:lstStyle/>
            <a:p>
              <a:pPr algn="just" eaLnBrk="0" hangingPunct="0"/>
              <a:r>
                <a:rPr lang="en-US" sz="1050" dirty="0">
                  <a:solidFill>
                    <a:schemeClr val="tx1"/>
                  </a:solidFill>
                  <a:cs typeface="Arial" pitchFamily="34" charset="0"/>
                </a:rPr>
                <a:t>We want to use Spark SQL in our project, but we found that the Spark SQL performance is not very well as we expected.</a:t>
              </a:r>
            </a:p>
          </p:txBody>
        </p:sp>
        <p:sp>
          <p:nvSpPr>
            <p:cNvPr id="54" name="Rectangle 20">
              <a:extLst>
                <a:ext uri="{FF2B5EF4-FFF2-40B4-BE49-F238E27FC236}">
                  <a16:creationId xmlns:a16="http://schemas.microsoft.com/office/drawing/2014/main" id="{A7C23984-75B9-4A04-8F4D-0B39E7930D9C}"/>
                </a:ext>
              </a:extLst>
            </p:cNvPr>
            <p:cNvSpPr/>
            <p:nvPr/>
          </p:nvSpPr>
          <p:spPr bwMode="auto">
            <a:xfrm>
              <a:off x="2292707" y="3362739"/>
              <a:ext cx="1783308" cy="331526"/>
            </a:xfrm>
            <a:custGeom>
              <a:avLst/>
              <a:gdLst>
                <a:gd name="connsiteX0" fmla="*/ 0 w 1783308"/>
                <a:gd name="connsiteY0" fmla="*/ 0 h 450209"/>
                <a:gd name="connsiteX1" fmla="*/ 1783308 w 1783308"/>
                <a:gd name="connsiteY1" fmla="*/ 0 h 450209"/>
                <a:gd name="connsiteX2" fmla="*/ 1783308 w 1783308"/>
                <a:gd name="connsiteY2" fmla="*/ 450209 h 450209"/>
                <a:gd name="connsiteX3" fmla="*/ 0 w 1783308"/>
                <a:gd name="connsiteY3" fmla="*/ 450209 h 450209"/>
                <a:gd name="connsiteX4" fmla="*/ 0 w 1783308"/>
                <a:gd name="connsiteY4" fmla="*/ 0 h 450209"/>
                <a:gd name="connsiteX0" fmla="*/ 0 w 1783308"/>
                <a:gd name="connsiteY0" fmla="*/ 0 h 450414"/>
                <a:gd name="connsiteX1" fmla="*/ 1783308 w 1783308"/>
                <a:gd name="connsiteY1" fmla="*/ 0 h 450414"/>
                <a:gd name="connsiteX2" fmla="*/ 1783308 w 1783308"/>
                <a:gd name="connsiteY2" fmla="*/ 450209 h 450414"/>
                <a:gd name="connsiteX3" fmla="*/ 1583886 w 1783308"/>
                <a:gd name="connsiteY3" fmla="*/ 447230 h 450414"/>
                <a:gd name="connsiteX4" fmla="*/ 0 w 1783308"/>
                <a:gd name="connsiteY4" fmla="*/ 450209 h 450414"/>
                <a:gd name="connsiteX5" fmla="*/ 0 w 1783308"/>
                <a:gd name="connsiteY5" fmla="*/ 0 h 45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83308" h="450414">
                  <a:moveTo>
                    <a:pt x="0" y="0"/>
                  </a:moveTo>
                  <a:lnTo>
                    <a:pt x="1783308" y="0"/>
                  </a:lnTo>
                  <a:lnTo>
                    <a:pt x="1783308" y="450209"/>
                  </a:lnTo>
                  <a:cubicBezTo>
                    <a:pt x="1735448" y="451543"/>
                    <a:pt x="1631746" y="445896"/>
                    <a:pt x="1583886" y="447230"/>
                  </a:cubicBezTo>
                  <a:lnTo>
                    <a:pt x="0" y="450209"/>
                  </a:lnTo>
                  <a:lnTo>
                    <a:pt x="0" y="0"/>
                  </a:lnTo>
                  <a:close/>
                </a:path>
              </a:pathLst>
            </a:custGeom>
            <a:solidFill>
              <a:schemeClr val="bg1">
                <a:lumMod val="85000"/>
              </a:schemeClr>
            </a:solidFill>
            <a:ln w="12700">
              <a:solidFill>
                <a:schemeClr val="accent3">
                  <a:lumMod val="50000"/>
                </a:schemeClr>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eaLnBrk="0" hangingPunct="0"/>
              <a:r>
                <a:rPr lang="en-US" sz="1200" dirty="0">
                  <a:solidFill>
                    <a:schemeClr val="tx1"/>
                  </a:solidFill>
                  <a:cs typeface="Arial" pitchFamily="34" charset="0"/>
                </a:rPr>
                <a:t>SPARK-7393</a:t>
              </a:r>
            </a:p>
          </p:txBody>
        </p:sp>
      </p:grpSp>
      <p:cxnSp>
        <p:nvCxnSpPr>
          <p:cNvPr id="55" name="Straight Arrow Connector 23">
            <a:extLst>
              <a:ext uri="{FF2B5EF4-FFF2-40B4-BE49-F238E27FC236}">
                <a16:creationId xmlns:a16="http://schemas.microsoft.com/office/drawing/2014/main" id="{2FF75321-89D7-4A31-8DBE-2E2AF9FD612F}"/>
              </a:ext>
            </a:extLst>
          </p:cNvPr>
          <p:cNvCxnSpPr/>
          <p:nvPr/>
        </p:nvCxnSpPr>
        <p:spPr bwMode="auto">
          <a:xfrm>
            <a:off x="6119316" y="2869241"/>
            <a:ext cx="0" cy="246511"/>
          </a:xfrm>
          <a:prstGeom prst="straightConnector1">
            <a:avLst/>
          </a:prstGeom>
          <a:ln w="19050">
            <a:headEnd type="none" w="med" len="med"/>
            <a:tailEnd type="triangle"/>
          </a:ln>
        </p:spPr>
        <p:style>
          <a:lnRef idx="3">
            <a:schemeClr val="dk1"/>
          </a:lnRef>
          <a:fillRef idx="0">
            <a:schemeClr val="dk1"/>
          </a:fillRef>
          <a:effectRef idx="2">
            <a:schemeClr val="dk1"/>
          </a:effectRef>
          <a:fontRef idx="minor">
            <a:schemeClr val="tx1"/>
          </a:fontRef>
        </p:style>
      </p:cxnSp>
      <p:grpSp>
        <p:nvGrpSpPr>
          <p:cNvPr id="56" name="Group 24">
            <a:extLst>
              <a:ext uri="{FF2B5EF4-FFF2-40B4-BE49-F238E27FC236}">
                <a16:creationId xmlns:a16="http://schemas.microsoft.com/office/drawing/2014/main" id="{1F5D0DDE-AEEA-4E90-9BEF-B654E6532117}"/>
              </a:ext>
            </a:extLst>
          </p:cNvPr>
          <p:cNvGrpSpPr/>
          <p:nvPr/>
        </p:nvGrpSpPr>
        <p:grpSpPr>
          <a:xfrm>
            <a:off x="5293779" y="5038145"/>
            <a:ext cx="1662314" cy="876158"/>
            <a:chOff x="715944" y="3850709"/>
            <a:chExt cx="1170819" cy="597762"/>
          </a:xfrm>
        </p:grpSpPr>
        <p:sp>
          <p:nvSpPr>
            <p:cNvPr id="57" name="Ellipse 56">
              <a:extLst>
                <a:ext uri="{FF2B5EF4-FFF2-40B4-BE49-F238E27FC236}">
                  <a16:creationId xmlns:a16="http://schemas.microsoft.com/office/drawing/2014/main" id="{D62891D0-4380-41DF-950E-3908B0F8A5B1}"/>
                </a:ext>
              </a:extLst>
            </p:cNvPr>
            <p:cNvSpPr/>
            <p:nvPr/>
          </p:nvSpPr>
          <p:spPr bwMode="auto">
            <a:xfrm>
              <a:off x="1053919" y="3850709"/>
              <a:ext cx="148854" cy="135129"/>
            </a:xfrm>
            <a:prstGeom prst="ellipse">
              <a:avLst/>
            </a:pr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58" name="Kreis 8">
              <a:extLst>
                <a:ext uri="{FF2B5EF4-FFF2-40B4-BE49-F238E27FC236}">
                  <a16:creationId xmlns:a16="http://schemas.microsoft.com/office/drawing/2014/main" id="{824E239B-C407-4760-AF5D-672280D0A625}"/>
                </a:ext>
              </a:extLst>
            </p:cNvPr>
            <p:cNvSpPr/>
            <p:nvPr/>
          </p:nvSpPr>
          <p:spPr bwMode="auto">
            <a:xfrm>
              <a:off x="992066" y="3985838"/>
              <a:ext cx="272559" cy="130437"/>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59" name="Ellipse 9">
              <a:extLst>
                <a:ext uri="{FF2B5EF4-FFF2-40B4-BE49-F238E27FC236}">
                  <a16:creationId xmlns:a16="http://schemas.microsoft.com/office/drawing/2014/main" id="{5D76093C-C938-40FF-B573-CD3DD24DD781}"/>
                </a:ext>
              </a:extLst>
            </p:cNvPr>
            <p:cNvSpPr/>
            <p:nvPr/>
          </p:nvSpPr>
          <p:spPr bwMode="auto">
            <a:xfrm>
              <a:off x="1363208" y="3850709"/>
              <a:ext cx="148854" cy="135129"/>
            </a:xfrm>
            <a:prstGeom prst="ellipse">
              <a:avLst/>
            </a:pr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60" name="Kreis 8">
              <a:extLst>
                <a:ext uri="{FF2B5EF4-FFF2-40B4-BE49-F238E27FC236}">
                  <a16:creationId xmlns:a16="http://schemas.microsoft.com/office/drawing/2014/main" id="{1D34E188-149C-4468-B82E-5F452DF28D84}"/>
                </a:ext>
              </a:extLst>
            </p:cNvPr>
            <p:cNvSpPr/>
            <p:nvPr/>
          </p:nvSpPr>
          <p:spPr bwMode="auto">
            <a:xfrm>
              <a:off x="1301355" y="3985838"/>
              <a:ext cx="272559" cy="130437"/>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61" name="TextBox 13">
              <a:extLst>
                <a:ext uri="{FF2B5EF4-FFF2-40B4-BE49-F238E27FC236}">
                  <a16:creationId xmlns:a16="http://schemas.microsoft.com/office/drawing/2014/main" id="{CC300ACC-61D8-4CD7-A0F7-2B1600ABA82D}"/>
                </a:ext>
              </a:extLst>
            </p:cNvPr>
            <p:cNvSpPr txBox="1"/>
            <p:nvPr/>
          </p:nvSpPr>
          <p:spPr>
            <a:xfrm>
              <a:off x="715944" y="4127374"/>
              <a:ext cx="1170819" cy="321097"/>
            </a:xfrm>
            <a:prstGeom prst="rect">
              <a:avLst/>
            </a:prstGeom>
            <a:noFill/>
          </p:spPr>
          <p:txBody>
            <a:bodyPr wrap="none" lIns="0" tIns="0" rIns="0" bIns="0" rtlCol="0">
              <a:spAutoFit/>
            </a:bodyPr>
            <a:lstStyle/>
            <a:p>
              <a:pPr algn="ctr" defTabSz="342900" fontAlgn="auto">
                <a:lnSpc>
                  <a:spcPct val="114000"/>
                </a:lnSpc>
                <a:spcBef>
                  <a:spcPts val="0"/>
                </a:spcBef>
                <a:spcAft>
                  <a:spcPts val="0"/>
                </a:spcAft>
                <a:defRPr/>
              </a:pPr>
              <a:r>
                <a:rPr lang="en-US" sz="1400" kern="0" dirty="0">
                  <a:solidFill>
                    <a:prstClr val="black"/>
                  </a:solidFill>
                  <a:latin typeface="Arial" panose="020B0604020202020204" pitchFamily="34" charset="0"/>
                </a:rPr>
                <a:t>Software Architects</a:t>
              </a:r>
            </a:p>
            <a:p>
              <a:pPr algn="ctr" defTabSz="342900" fontAlgn="auto">
                <a:lnSpc>
                  <a:spcPct val="114000"/>
                </a:lnSpc>
                <a:spcBef>
                  <a:spcPts val="0"/>
                </a:spcBef>
                <a:spcAft>
                  <a:spcPts val="0"/>
                </a:spcAft>
                <a:defRPr/>
              </a:pPr>
              <a:r>
                <a:rPr lang="en-US" sz="1400" kern="0" dirty="0">
                  <a:solidFill>
                    <a:prstClr val="black"/>
                  </a:solidFill>
                  <a:latin typeface="Arial" panose="020B0604020202020204" pitchFamily="34" charset="0"/>
                </a:rPr>
                <a:t>Software Developers</a:t>
              </a:r>
            </a:p>
          </p:txBody>
        </p:sp>
      </p:grpSp>
      <p:sp>
        <p:nvSpPr>
          <p:cNvPr id="62" name="Rectangle 27">
            <a:extLst>
              <a:ext uri="{FF2B5EF4-FFF2-40B4-BE49-F238E27FC236}">
                <a16:creationId xmlns:a16="http://schemas.microsoft.com/office/drawing/2014/main" id="{0E084171-C9AA-488F-A1BA-F2FB021FB7C7}"/>
              </a:ext>
            </a:extLst>
          </p:cNvPr>
          <p:cNvSpPr/>
          <p:nvPr/>
        </p:nvSpPr>
        <p:spPr bwMode="auto">
          <a:xfrm>
            <a:off x="5188273" y="4839587"/>
            <a:ext cx="1925474" cy="1251847"/>
          </a:xfrm>
          <a:prstGeom prst="rect">
            <a:avLst/>
          </a:prstGeom>
          <a:no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eaLnBrk="0" hangingPunct="0"/>
            <a:endParaRPr lang="en-US" dirty="0">
              <a:solidFill>
                <a:schemeClr val="tx1"/>
              </a:solidFill>
              <a:cs typeface="Arial" pitchFamily="34" charset="0"/>
            </a:endParaRPr>
          </a:p>
        </p:txBody>
      </p:sp>
      <p:cxnSp>
        <p:nvCxnSpPr>
          <p:cNvPr id="63" name="Straight Arrow Connector 37">
            <a:extLst>
              <a:ext uri="{FF2B5EF4-FFF2-40B4-BE49-F238E27FC236}">
                <a16:creationId xmlns:a16="http://schemas.microsoft.com/office/drawing/2014/main" id="{8067A59B-BBA3-46D1-B83F-210439EA304E}"/>
              </a:ext>
            </a:extLst>
          </p:cNvPr>
          <p:cNvCxnSpPr>
            <a:cxnSpLocks/>
            <a:stCxn id="62" idx="0"/>
            <a:endCxn id="53" idx="2"/>
          </p:cNvCxnSpPr>
          <p:nvPr/>
        </p:nvCxnSpPr>
        <p:spPr bwMode="auto">
          <a:xfrm flipH="1" flipV="1">
            <a:off x="6150339" y="3985399"/>
            <a:ext cx="671" cy="854188"/>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sp>
        <p:nvSpPr>
          <p:cNvPr id="41" name="Textfeld 40">
            <a:extLst>
              <a:ext uri="{FF2B5EF4-FFF2-40B4-BE49-F238E27FC236}">
                <a16:creationId xmlns:a16="http://schemas.microsoft.com/office/drawing/2014/main" id="{7BA33856-7045-474A-82C2-BD85C5185E46}"/>
              </a:ext>
            </a:extLst>
          </p:cNvPr>
          <p:cNvSpPr txBox="1"/>
          <p:nvPr/>
        </p:nvSpPr>
        <p:spPr>
          <a:xfrm>
            <a:off x="6523616" y="2681167"/>
            <a:ext cx="2122969" cy="403508"/>
          </a:xfrm>
          <a:prstGeom prst="rect">
            <a:avLst/>
          </a:prstGeom>
          <a:noFill/>
        </p:spPr>
        <p:txBody>
          <a:bodyPr wrap="square" lIns="0" tIns="0" rIns="0" bIns="0" rtlCol="0">
            <a:spAutoFit/>
          </a:bodyPr>
          <a:lstStyle/>
          <a:p>
            <a:pPr>
              <a:lnSpc>
                <a:spcPct val="114000"/>
              </a:lnSpc>
            </a:pPr>
            <a:r>
              <a:rPr lang="en-US" sz="1200" b="1" dirty="0">
                <a:latin typeface="+mn-lt"/>
              </a:rPr>
              <a:t>Create new issue</a:t>
            </a:r>
            <a:br>
              <a:rPr lang="en-US" sz="1200" b="1" dirty="0">
                <a:latin typeface="+mn-lt"/>
              </a:rPr>
            </a:br>
            <a:r>
              <a:rPr lang="en-US" sz="1200" b="1" dirty="0">
                <a:latin typeface="+mn-lt"/>
              </a:rPr>
              <a:t>(incl. design task)</a:t>
            </a:r>
          </a:p>
        </p:txBody>
      </p:sp>
      <p:sp>
        <p:nvSpPr>
          <p:cNvPr id="65" name="TextBox 35">
            <a:extLst>
              <a:ext uri="{FF2B5EF4-FFF2-40B4-BE49-F238E27FC236}">
                <a16:creationId xmlns:a16="http://schemas.microsoft.com/office/drawing/2014/main" id="{3B89EFDC-A012-4A9B-BA39-705599AE501C}"/>
              </a:ext>
            </a:extLst>
          </p:cNvPr>
          <p:cNvSpPr txBox="1"/>
          <p:nvPr/>
        </p:nvSpPr>
        <p:spPr>
          <a:xfrm>
            <a:off x="6248534" y="4190147"/>
            <a:ext cx="420308" cy="55399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3000" b="1" dirty="0">
                <a:solidFill>
                  <a:srgbClr val="FF0000"/>
                </a:solidFill>
                <a:latin typeface="Arial" pitchFamily="34" charset="0"/>
              </a:rPr>
              <a:t>?</a:t>
            </a:r>
          </a:p>
        </p:txBody>
      </p:sp>
      <p:sp>
        <p:nvSpPr>
          <p:cNvPr id="66" name="Textfeld 65">
            <a:extLst>
              <a:ext uri="{FF2B5EF4-FFF2-40B4-BE49-F238E27FC236}">
                <a16:creationId xmlns:a16="http://schemas.microsoft.com/office/drawing/2014/main" id="{ED33606C-3430-48E6-A85A-E08C1584F606}"/>
              </a:ext>
            </a:extLst>
          </p:cNvPr>
          <p:cNvSpPr txBox="1"/>
          <p:nvPr/>
        </p:nvSpPr>
        <p:spPr>
          <a:xfrm>
            <a:off x="6637413" y="4370645"/>
            <a:ext cx="2122972" cy="193002"/>
          </a:xfrm>
          <a:prstGeom prst="rect">
            <a:avLst/>
          </a:prstGeom>
          <a:noFill/>
        </p:spPr>
        <p:txBody>
          <a:bodyPr wrap="square" lIns="0" tIns="0" rIns="0" bIns="0" rtlCol="0">
            <a:spAutoFit/>
          </a:bodyPr>
          <a:lstStyle/>
          <a:p>
            <a:pPr>
              <a:lnSpc>
                <a:spcPct val="114000"/>
              </a:lnSpc>
            </a:pPr>
            <a:r>
              <a:rPr lang="en-US" sz="1200" b="1" dirty="0">
                <a:latin typeface="+mn-lt"/>
              </a:rPr>
              <a:t>Who should be assigned?</a:t>
            </a:r>
          </a:p>
        </p:txBody>
      </p:sp>
    </p:spTree>
    <p:extLst>
      <p:ext uri="{BB962C8B-B14F-4D97-AF65-F5344CB8AC3E}">
        <p14:creationId xmlns:p14="http://schemas.microsoft.com/office/powerpoint/2010/main" val="10308123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A6652B3-71AD-4293-9209-1A5482BE711A}"/>
              </a:ext>
            </a:extLst>
          </p:cNvPr>
          <p:cNvGraphicFramePr>
            <a:graphicFrameLocks noChangeAspect="1"/>
          </p:cNvGraphicFramePr>
          <p:nvPr>
            <p:custDataLst>
              <p:tags r:id="rId2"/>
            </p:custDataLst>
            <p:extLst>
              <p:ext uri="{D42A27DB-BD31-4B8C-83A1-F6EECF244321}">
                <p14:modId xmlns:p14="http://schemas.microsoft.com/office/powerpoint/2010/main" val="6668819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23" name="think-cell Folie" r:id="rId6" imgW="395" imgH="396" progId="TCLayout.ActiveDocument.1">
                  <p:embed/>
                </p:oleObj>
              </mc:Choice>
              <mc:Fallback>
                <p:oleObj name="think-cell Folie" r:id="rId6" imgW="395" imgH="396" progId="TCLayout.ActiveDocument.1">
                  <p:embed/>
                  <p:pic>
                    <p:nvPicPr>
                      <p:cNvPr id="6" name="Objekt 5" hidden="1">
                        <a:extLst>
                          <a:ext uri="{FF2B5EF4-FFF2-40B4-BE49-F238E27FC236}">
                            <a16:creationId xmlns:a16="http://schemas.microsoft.com/office/drawing/2014/main" id="{BA6652B3-71AD-4293-9209-1A5482BE711A}"/>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A412107E-06D9-467A-8B44-DFDFA45A87F5}"/>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a:xfrm>
            <a:off x="319090" y="283135"/>
            <a:ext cx="7840171" cy="861774"/>
          </a:xfrm>
        </p:spPr>
        <p:txBody>
          <a:bodyPr/>
          <a:lstStyle/>
          <a:p>
            <a:r>
              <a:rPr lang="en-US" sz="3200" b="1" noProof="0" dirty="0">
                <a:solidFill>
                  <a:srgbClr val="0065BD"/>
                </a:solidFill>
              </a:rPr>
              <a:t>1. Introduction</a:t>
            </a:r>
            <a:br>
              <a:rPr lang="en-US" sz="3200" noProof="0" dirty="0">
                <a:solidFill>
                  <a:srgbClr val="0065BD"/>
                </a:solidFill>
              </a:rPr>
            </a:br>
            <a:r>
              <a:rPr lang="en-US" noProof="0" dirty="0">
                <a:solidFill>
                  <a:srgbClr val="0065BD"/>
                </a:solidFill>
              </a:rPr>
              <a:t>Global Software Engineering [18]</a:t>
            </a:r>
            <a:endParaRPr lang="en-US" noProof="0" dirty="0"/>
          </a:p>
        </p:txBody>
      </p:sp>
      <p:sp>
        <p:nvSpPr>
          <p:cNvPr id="5" name="Slide Number Placeholder 4"/>
          <p:cNvSpPr>
            <a:spLocks noGrp="1"/>
          </p:cNvSpPr>
          <p:nvPr>
            <p:ph type="sldNum" sz="quarter" idx="11"/>
          </p:nvPr>
        </p:nvSpPr>
        <p:spPr/>
        <p:txBody>
          <a:bodyPr/>
          <a:lstStyle/>
          <a:p>
            <a:pPr>
              <a:defRPr/>
            </a:pPr>
            <a:fld id="{05BC9FAB-BDC1-47C0-A8BB-6E12A8205D33}" type="slidenum">
              <a:rPr lang="en-US" smtClean="0"/>
              <a:pPr>
                <a:defRPr/>
              </a:pPr>
              <a:t>30</a:t>
            </a:fld>
            <a:endParaRPr lang="en-US" dirty="0"/>
          </a:p>
        </p:txBody>
      </p:sp>
      <p:sp>
        <p:nvSpPr>
          <p:cNvPr id="27" name="Footer Placeholder 4">
            <a:extLst>
              <a:ext uri="{FF2B5EF4-FFF2-40B4-BE49-F238E27FC236}">
                <a16:creationId xmlns:a16="http://schemas.microsoft.com/office/drawing/2014/main" id="{60E0948B-E186-4AE8-A7C8-4D714B0827DC}"/>
              </a:ext>
            </a:extLst>
          </p:cNvPr>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41" name="Rektangel 30">
            <a:extLst>
              <a:ext uri="{FF2B5EF4-FFF2-40B4-BE49-F238E27FC236}">
                <a16:creationId xmlns:a16="http://schemas.microsoft.com/office/drawing/2014/main" id="{E420C45D-6A52-4F7A-9D0C-F74D7FF4201E}"/>
              </a:ext>
            </a:extLst>
          </p:cNvPr>
          <p:cNvSpPr>
            <a:spLocks noChangeArrowheads="1"/>
          </p:cNvSpPr>
          <p:nvPr/>
        </p:nvSpPr>
        <p:spPr bwMode="auto">
          <a:xfrm>
            <a:off x="311151" y="5722626"/>
            <a:ext cx="8508999" cy="496862"/>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b="1" dirty="0">
                <a:solidFill>
                  <a:srgbClr val="FFFFFF"/>
                </a:solidFill>
                <a:latin typeface="Arial" pitchFamily="34" charset="0"/>
                <a:cs typeface="Arial" pitchFamily="34" charset="0"/>
              </a:rPr>
              <a:t>Changes environment for decisions + need to know who to involve</a:t>
            </a:r>
          </a:p>
        </p:txBody>
      </p:sp>
      <p:pic>
        <p:nvPicPr>
          <p:cNvPr id="8" name="Grafik 7">
            <a:extLst>
              <a:ext uri="{FF2B5EF4-FFF2-40B4-BE49-F238E27FC236}">
                <a16:creationId xmlns:a16="http://schemas.microsoft.com/office/drawing/2014/main" id="{52A09510-0997-4780-9FE2-C78EEFAA3955}"/>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180040" y="2570354"/>
            <a:ext cx="1115846" cy="436072"/>
          </a:xfrm>
          <a:prstGeom prst="rect">
            <a:avLst/>
          </a:prstGeom>
        </p:spPr>
      </p:pic>
      <p:pic>
        <p:nvPicPr>
          <p:cNvPr id="10" name="Grafik 9" descr="Ein Bild, das Objekt enthält.&#10;&#10;Mit hoher Zuverlässigkeit generierte Beschreibung">
            <a:extLst>
              <a:ext uri="{FF2B5EF4-FFF2-40B4-BE49-F238E27FC236}">
                <a16:creationId xmlns:a16="http://schemas.microsoft.com/office/drawing/2014/main" id="{D18D2C85-ADD8-4F09-86A3-D630BCDF693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180040" y="3483407"/>
            <a:ext cx="2226091" cy="320878"/>
          </a:xfrm>
          <a:prstGeom prst="rect">
            <a:avLst/>
          </a:prstGeom>
        </p:spPr>
      </p:pic>
      <p:pic>
        <p:nvPicPr>
          <p:cNvPr id="14" name="Grafik 13">
            <a:extLst>
              <a:ext uri="{FF2B5EF4-FFF2-40B4-BE49-F238E27FC236}">
                <a16:creationId xmlns:a16="http://schemas.microsoft.com/office/drawing/2014/main" id="{E82A8CA7-C73F-47CB-9C12-3844ED187F4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588284" y="2900963"/>
            <a:ext cx="1252686" cy="327264"/>
          </a:xfrm>
          <a:prstGeom prst="rect">
            <a:avLst/>
          </a:prstGeom>
        </p:spPr>
      </p:pic>
      <p:grpSp>
        <p:nvGrpSpPr>
          <p:cNvPr id="24" name="Group 24">
            <a:extLst>
              <a:ext uri="{FF2B5EF4-FFF2-40B4-BE49-F238E27FC236}">
                <a16:creationId xmlns:a16="http://schemas.microsoft.com/office/drawing/2014/main" id="{99E514C5-1801-4741-91F3-7434E22D1879}"/>
              </a:ext>
            </a:extLst>
          </p:cNvPr>
          <p:cNvGrpSpPr/>
          <p:nvPr/>
        </p:nvGrpSpPr>
        <p:grpSpPr>
          <a:xfrm>
            <a:off x="1252388" y="4788010"/>
            <a:ext cx="826100" cy="389248"/>
            <a:chOff x="992066" y="3850709"/>
            <a:chExt cx="581848" cy="265566"/>
          </a:xfrm>
        </p:grpSpPr>
        <p:sp>
          <p:nvSpPr>
            <p:cNvPr id="26" name="Ellipse 25">
              <a:extLst>
                <a:ext uri="{FF2B5EF4-FFF2-40B4-BE49-F238E27FC236}">
                  <a16:creationId xmlns:a16="http://schemas.microsoft.com/office/drawing/2014/main" id="{1572EE77-52E8-47B0-A27D-9682BA5A6BAE}"/>
                </a:ext>
              </a:extLst>
            </p:cNvPr>
            <p:cNvSpPr/>
            <p:nvPr/>
          </p:nvSpPr>
          <p:spPr bwMode="auto">
            <a:xfrm>
              <a:off x="1053919" y="3850709"/>
              <a:ext cx="148854" cy="135129"/>
            </a:xfrm>
            <a:prstGeom prst="ellipse">
              <a:avLst/>
            </a:pr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28" name="Kreis 8">
              <a:extLst>
                <a:ext uri="{FF2B5EF4-FFF2-40B4-BE49-F238E27FC236}">
                  <a16:creationId xmlns:a16="http://schemas.microsoft.com/office/drawing/2014/main" id="{A8B02C44-81FB-427A-B5F6-ADB9210E3F1A}"/>
                </a:ext>
              </a:extLst>
            </p:cNvPr>
            <p:cNvSpPr/>
            <p:nvPr/>
          </p:nvSpPr>
          <p:spPr bwMode="auto">
            <a:xfrm>
              <a:off x="992066" y="3985838"/>
              <a:ext cx="272559" cy="130437"/>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29" name="Ellipse 9">
              <a:extLst>
                <a:ext uri="{FF2B5EF4-FFF2-40B4-BE49-F238E27FC236}">
                  <a16:creationId xmlns:a16="http://schemas.microsoft.com/office/drawing/2014/main" id="{76668DDA-861D-4A1E-B01A-80E945CA42A2}"/>
                </a:ext>
              </a:extLst>
            </p:cNvPr>
            <p:cNvSpPr/>
            <p:nvPr/>
          </p:nvSpPr>
          <p:spPr bwMode="auto">
            <a:xfrm>
              <a:off x="1363208" y="3850709"/>
              <a:ext cx="148854" cy="135129"/>
            </a:xfrm>
            <a:prstGeom prst="ellipse">
              <a:avLst/>
            </a:pr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30" name="Kreis 8">
              <a:extLst>
                <a:ext uri="{FF2B5EF4-FFF2-40B4-BE49-F238E27FC236}">
                  <a16:creationId xmlns:a16="http://schemas.microsoft.com/office/drawing/2014/main" id="{16E044BB-AA1F-476C-B723-8FC1F000EF32}"/>
                </a:ext>
              </a:extLst>
            </p:cNvPr>
            <p:cNvSpPr/>
            <p:nvPr/>
          </p:nvSpPr>
          <p:spPr bwMode="auto">
            <a:xfrm>
              <a:off x="1301355" y="3985838"/>
              <a:ext cx="272559" cy="130437"/>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grpSp>
      <p:pic>
        <p:nvPicPr>
          <p:cNvPr id="16" name="Grafik 15">
            <a:extLst>
              <a:ext uri="{FF2B5EF4-FFF2-40B4-BE49-F238E27FC236}">
                <a16:creationId xmlns:a16="http://schemas.microsoft.com/office/drawing/2014/main" id="{AD530879-7348-4D55-AAA7-B746612D98C4}"/>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603669" y="2917355"/>
            <a:ext cx="1524395" cy="1524395"/>
          </a:xfrm>
          <a:prstGeom prst="rect">
            <a:avLst/>
          </a:prstGeom>
        </p:spPr>
      </p:pic>
      <p:grpSp>
        <p:nvGrpSpPr>
          <p:cNvPr id="32" name="Group 24">
            <a:extLst>
              <a:ext uri="{FF2B5EF4-FFF2-40B4-BE49-F238E27FC236}">
                <a16:creationId xmlns:a16="http://schemas.microsoft.com/office/drawing/2014/main" id="{5D973CCA-115C-41B1-A24D-79DE30679FC9}"/>
              </a:ext>
            </a:extLst>
          </p:cNvPr>
          <p:cNvGrpSpPr/>
          <p:nvPr/>
        </p:nvGrpSpPr>
        <p:grpSpPr>
          <a:xfrm>
            <a:off x="865412" y="2870184"/>
            <a:ext cx="826100" cy="389248"/>
            <a:chOff x="992066" y="3850709"/>
            <a:chExt cx="581848" cy="265566"/>
          </a:xfrm>
        </p:grpSpPr>
        <p:sp>
          <p:nvSpPr>
            <p:cNvPr id="33" name="Ellipse 32">
              <a:extLst>
                <a:ext uri="{FF2B5EF4-FFF2-40B4-BE49-F238E27FC236}">
                  <a16:creationId xmlns:a16="http://schemas.microsoft.com/office/drawing/2014/main" id="{09EC8118-9FFD-437E-9BEE-4CE2F3D6BF7E}"/>
                </a:ext>
              </a:extLst>
            </p:cNvPr>
            <p:cNvSpPr/>
            <p:nvPr/>
          </p:nvSpPr>
          <p:spPr bwMode="auto">
            <a:xfrm>
              <a:off x="1053919" y="3850709"/>
              <a:ext cx="148854" cy="135129"/>
            </a:xfrm>
            <a:prstGeom prst="ellipse">
              <a:avLst/>
            </a:pr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34" name="Kreis 8">
              <a:extLst>
                <a:ext uri="{FF2B5EF4-FFF2-40B4-BE49-F238E27FC236}">
                  <a16:creationId xmlns:a16="http://schemas.microsoft.com/office/drawing/2014/main" id="{53B768B0-B503-43AC-BDF6-6FD6A2A18B25}"/>
                </a:ext>
              </a:extLst>
            </p:cNvPr>
            <p:cNvSpPr/>
            <p:nvPr/>
          </p:nvSpPr>
          <p:spPr bwMode="auto">
            <a:xfrm>
              <a:off x="992066" y="3985838"/>
              <a:ext cx="272559" cy="130437"/>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35" name="Ellipse 9">
              <a:extLst>
                <a:ext uri="{FF2B5EF4-FFF2-40B4-BE49-F238E27FC236}">
                  <a16:creationId xmlns:a16="http://schemas.microsoft.com/office/drawing/2014/main" id="{B651D17B-465D-40E0-B989-B1F72294E55D}"/>
                </a:ext>
              </a:extLst>
            </p:cNvPr>
            <p:cNvSpPr/>
            <p:nvPr/>
          </p:nvSpPr>
          <p:spPr bwMode="auto">
            <a:xfrm>
              <a:off x="1363208" y="3850709"/>
              <a:ext cx="148854" cy="135129"/>
            </a:xfrm>
            <a:prstGeom prst="ellipse">
              <a:avLst/>
            </a:pr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37" name="Kreis 8">
              <a:extLst>
                <a:ext uri="{FF2B5EF4-FFF2-40B4-BE49-F238E27FC236}">
                  <a16:creationId xmlns:a16="http://schemas.microsoft.com/office/drawing/2014/main" id="{0E32892A-2AA6-4106-BEB4-EA7E1BBD0EAE}"/>
                </a:ext>
              </a:extLst>
            </p:cNvPr>
            <p:cNvSpPr/>
            <p:nvPr/>
          </p:nvSpPr>
          <p:spPr bwMode="auto">
            <a:xfrm>
              <a:off x="1301355" y="3985838"/>
              <a:ext cx="272559" cy="130437"/>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grpSp>
      <p:grpSp>
        <p:nvGrpSpPr>
          <p:cNvPr id="38" name="Group 24">
            <a:extLst>
              <a:ext uri="{FF2B5EF4-FFF2-40B4-BE49-F238E27FC236}">
                <a16:creationId xmlns:a16="http://schemas.microsoft.com/office/drawing/2014/main" id="{A3CBCDBE-AD62-4505-8457-1B5ED15B5A18}"/>
              </a:ext>
            </a:extLst>
          </p:cNvPr>
          <p:cNvGrpSpPr/>
          <p:nvPr/>
        </p:nvGrpSpPr>
        <p:grpSpPr>
          <a:xfrm>
            <a:off x="3081345" y="3068247"/>
            <a:ext cx="826100" cy="389248"/>
            <a:chOff x="992066" y="3850709"/>
            <a:chExt cx="581848" cy="265566"/>
          </a:xfrm>
        </p:grpSpPr>
        <p:sp>
          <p:nvSpPr>
            <p:cNvPr id="39" name="Ellipse 38">
              <a:extLst>
                <a:ext uri="{FF2B5EF4-FFF2-40B4-BE49-F238E27FC236}">
                  <a16:creationId xmlns:a16="http://schemas.microsoft.com/office/drawing/2014/main" id="{77DEACB7-975F-4F4D-8119-B4D455EC9A4A}"/>
                </a:ext>
              </a:extLst>
            </p:cNvPr>
            <p:cNvSpPr/>
            <p:nvPr/>
          </p:nvSpPr>
          <p:spPr bwMode="auto">
            <a:xfrm>
              <a:off x="1053919" y="3850709"/>
              <a:ext cx="148854" cy="135129"/>
            </a:xfrm>
            <a:prstGeom prst="ellipse">
              <a:avLst/>
            </a:pr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40" name="Kreis 8">
              <a:extLst>
                <a:ext uri="{FF2B5EF4-FFF2-40B4-BE49-F238E27FC236}">
                  <a16:creationId xmlns:a16="http://schemas.microsoft.com/office/drawing/2014/main" id="{B1B2822D-614E-47DF-BC5B-4797DDFD0D0F}"/>
                </a:ext>
              </a:extLst>
            </p:cNvPr>
            <p:cNvSpPr/>
            <p:nvPr/>
          </p:nvSpPr>
          <p:spPr bwMode="auto">
            <a:xfrm>
              <a:off x="992066" y="3985838"/>
              <a:ext cx="272559" cy="130437"/>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42" name="Ellipse 9">
              <a:extLst>
                <a:ext uri="{FF2B5EF4-FFF2-40B4-BE49-F238E27FC236}">
                  <a16:creationId xmlns:a16="http://schemas.microsoft.com/office/drawing/2014/main" id="{5017DFFB-6FF4-491C-9D43-DB5856613AD7}"/>
                </a:ext>
              </a:extLst>
            </p:cNvPr>
            <p:cNvSpPr/>
            <p:nvPr/>
          </p:nvSpPr>
          <p:spPr bwMode="auto">
            <a:xfrm>
              <a:off x="1363208" y="3850709"/>
              <a:ext cx="148854" cy="135129"/>
            </a:xfrm>
            <a:prstGeom prst="ellipse">
              <a:avLst/>
            </a:pr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43" name="Kreis 8">
              <a:extLst>
                <a:ext uri="{FF2B5EF4-FFF2-40B4-BE49-F238E27FC236}">
                  <a16:creationId xmlns:a16="http://schemas.microsoft.com/office/drawing/2014/main" id="{143746DA-03A1-45C1-B3C4-D2D221D98879}"/>
                </a:ext>
              </a:extLst>
            </p:cNvPr>
            <p:cNvSpPr/>
            <p:nvPr/>
          </p:nvSpPr>
          <p:spPr bwMode="auto">
            <a:xfrm>
              <a:off x="1301355" y="3985838"/>
              <a:ext cx="272559" cy="130437"/>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grpSp>
      <p:sp>
        <p:nvSpPr>
          <p:cNvPr id="17" name="Rechteck 16">
            <a:extLst>
              <a:ext uri="{FF2B5EF4-FFF2-40B4-BE49-F238E27FC236}">
                <a16:creationId xmlns:a16="http://schemas.microsoft.com/office/drawing/2014/main" id="{0C252225-6669-4398-B9C5-F7C44905C10F}"/>
              </a:ext>
            </a:extLst>
          </p:cNvPr>
          <p:cNvSpPr/>
          <p:nvPr/>
        </p:nvSpPr>
        <p:spPr>
          <a:xfrm>
            <a:off x="311151" y="2038350"/>
            <a:ext cx="4133850" cy="334065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9" name="Textfeld 18">
            <a:extLst>
              <a:ext uri="{FF2B5EF4-FFF2-40B4-BE49-F238E27FC236}">
                <a16:creationId xmlns:a16="http://schemas.microsoft.com/office/drawing/2014/main" id="{ADDED0BC-6D2C-47AF-A1F8-953227B73031}"/>
              </a:ext>
            </a:extLst>
          </p:cNvPr>
          <p:cNvSpPr txBox="1"/>
          <p:nvPr/>
        </p:nvSpPr>
        <p:spPr>
          <a:xfrm>
            <a:off x="328245" y="1691640"/>
            <a:ext cx="4133849" cy="257250"/>
          </a:xfrm>
          <a:prstGeom prst="rect">
            <a:avLst/>
          </a:prstGeom>
          <a:noFill/>
        </p:spPr>
        <p:txBody>
          <a:bodyPr wrap="square" lIns="0" tIns="0" rIns="0" bIns="0" rtlCol="0">
            <a:spAutoFit/>
          </a:bodyPr>
          <a:lstStyle/>
          <a:p>
            <a:pPr>
              <a:lnSpc>
                <a:spcPct val="114000"/>
              </a:lnSpc>
            </a:pPr>
            <a:r>
              <a:rPr lang="en-US" sz="1600" dirty="0">
                <a:solidFill>
                  <a:schemeClr val="tx2"/>
                </a:solidFill>
                <a:latin typeface="+mn-lt"/>
              </a:rPr>
              <a:t>Worldwide &amp; distributed</a:t>
            </a:r>
          </a:p>
        </p:txBody>
      </p:sp>
      <p:sp>
        <p:nvSpPr>
          <p:cNvPr id="45" name="Textfeld 44">
            <a:extLst>
              <a:ext uri="{FF2B5EF4-FFF2-40B4-BE49-F238E27FC236}">
                <a16:creationId xmlns:a16="http://schemas.microsoft.com/office/drawing/2014/main" id="{C9115AA7-BCDE-438D-8450-0C2A7DF37843}"/>
              </a:ext>
            </a:extLst>
          </p:cNvPr>
          <p:cNvSpPr txBox="1"/>
          <p:nvPr/>
        </p:nvSpPr>
        <p:spPr>
          <a:xfrm>
            <a:off x="2161396" y="4609111"/>
            <a:ext cx="580572" cy="255070"/>
          </a:xfrm>
          <a:prstGeom prst="rect">
            <a:avLst/>
          </a:prstGeom>
          <a:noFill/>
        </p:spPr>
        <p:txBody>
          <a:bodyPr wrap="square" lIns="0" tIns="0" rIns="0" bIns="0" rtlCol="0">
            <a:spAutoFit/>
          </a:bodyPr>
          <a:lstStyle/>
          <a:p>
            <a:pPr>
              <a:lnSpc>
                <a:spcPct val="114000"/>
              </a:lnSpc>
            </a:pPr>
            <a:r>
              <a:rPr lang="zh-TW" altLang="en-US" sz="1600"/>
              <a:t>你好</a:t>
            </a:r>
            <a:r>
              <a:rPr lang="en-US" altLang="zh-TW" sz="1600"/>
              <a:t>!</a:t>
            </a:r>
            <a:endParaRPr lang="en-US" sz="1600" dirty="0">
              <a:latin typeface="+mn-lt"/>
            </a:endParaRPr>
          </a:p>
        </p:txBody>
      </p:sp>
      <p:sp>
        <p:nvSpPr>
          <p:cNvPr id="46" name="Textfeld 45">
            <a:extLst>
              <a:ext uri="{FF2B5EF4-FFF2-40B4-BE49-F238E27FC236}">
                <a16:creationId xmlns:a16="http://schemas.microsoft.com/office/drawing/2014/main" id="{592F33D3-D1FE-4669-BFA1-434BF53CDB0D}"/>
              </a:ext>
            </a:extLst>
          </p:cNvPr>
          <p:cNvSpPr txBox="1"/>
          <p:nvPr/>
        </p:nvSpPr>
        <p:spPr>
          <a:xfrm>
            <a:off x="1657679" y="2424958"/>
            <a:ext cx="580572" cy="257250"/>
          </a:xfrm>
          <a:prstGeom prst="rect">
            <a:avLst/>
          </a:prstGeom>
          <a:noFill/>
        </p:spPr>
        <p:txBody>
          <a:bodyPr wrap="square" lIns="0" tIns="0" rIns="0" bIns="0" rtlCol="0">
            <a:spAutoFit/>
          </a:bodyPr>
          <a:lstStyle/>
          <a:p>
            <a:pPr>
              <a:lnSpc>
                <a:spcPct val="114000"/>
              </a:lnSpc>
            </a:pPr>
            <a:r>
              <a:rPr lang="en-US" altLang="zh-TW" sz="1600" dirty="0"/>
              <a:t>Hello!</a:t>
            </a:r>
            <a:endParaRPr lang="en-US" sz="1600" dirty="0">
              <a:latin typeface="+mn-lt"/>
            </a:endParaRPr>
          </a:p>
        </p:txBody>
      </p:sp>
      <p:sp>
        <p:nvSpPr>
          <p:cNvPr id="47" name="Textfeld 46">
            <a:extLst>
              <a:ext uri="{FF2B5EF4-FFF2-40B4-BE49-F238E27FC236}">
                <a16:creationId xmlns:a16="http://schemas.microsoft.com/office/drawing/2014/main" id="{87696210-1347-418C-96DD-1491D247E50B}"/>
              </a:ext>
            </a:extLst>
          </p:cNvPr>
          <p:cNvSpPr txBox="1"/>
          <p:nvPr/>
        </p:nvSpPr>
        <p:spPr>
          <a:xfrm>
            <a:off x="3419977" y="2518157"/>
            <a:ext cx="580572" cy="257250"/>
          </a:xfrm>
          <a:prstGeom prst="rect">
            <a:avLst/>
          </a:prstGeom>
          <a:noFill/>
        </p:spPr>
        <p:txBody>
          <a:bodyPr wrap="square" lIns="0" tIns="0" rIns="0" bIns="0" rtlCol="0">
            <a:spAutoFit/>
          </a:bodyPr>
          <a:lstStyle/>
          <a:p>
            <a:pPr>
              <a:lnSpc>
                <a:spcPct val="114000"/>
              </a:lnSpc>
            </a:pPr>
            <a:r>
              <a:rPr lang="en-US" altLang="zh-TW" sz="1600" dirty="0"/>
              <a:t>Hallo!</a:t>
            </a:r>
            <a:endParaRPr lang="en-US" sz="1600" dirty="0">
              <a:latin typeface="+mn-lt"/>
            </a:endParaRPr>
          </a:p>
        </p:txBody>
      </p:sp>
      <p:pic>
        <p:nvPicPr>
          <p:cNvPr id="49" name="Grafik 48">
            <a:extLst>
              <a:ext uri="{FF2B5EF4-FFF2-40B4-BE49-F238E27FC236}">
                <a16:creationId xmlns:a16="http://schemas.microsoft.com/office/drawing/2014/main" id="{D2B5FA09-DB86-4F35-9BF1-72AFFCCC93D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967177" y="4327654"/>
            <a:ext cx="817983" cy="817983"/>
          </a:xfrm>
          <a:prstGeom prst="rect">
            <a:avLst/>
          </a:prstGeom>
        </p:spPr>
      </p:pic>
      <p:pic>
        <p:nvPicPr>
          <p:cNvPr id="50" name="Grafik 49">
            <a:extLst>
              <a:ext uri="{FF2B5EF4-FFF2-40B4-BE49-F238E27FC236}">
                <a16:creationId xmlns:a16="http://schemas.microsoft.com/office/drawing/2014/main" id="{45450F16-A82D-45C6-A98D-923ED203798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292271" y="2243339"/>
            <a:ext cx="817983" cy="817983"/>
          </a:xfrm>
          <a:prstGeom prst="rect">
            <a:avLst/>
          </a:prstGeom>
        </p:spPr>
      </p:pic>
      <p:pic>
        <p:nvPicPr>
          <p:cNvPr id="51" name="Grafik 50">
            <a:extLst>
              <a:ext uri="{FF2B5EF4-FFF2-40B4-BE49-F238E27FC236}">
                <a16:creationId xmlns:a16="http://schemas.microsoft.com/office/drawing/2014/main" id="{B9B69A48-5B48-4059-A2F4-9D1AD3F9DA7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497028" y="2163342"/>
            <a:ext cx="817983" cy="817983"/>
          </a:xfrm>
          <a:prstGeom prst="rect">
            <a:avLst/>
          </a:prstGeom>
        </p:spPr>
      </p:pic>
      <p:sp>
        <p:nvSpPr>
          <p:cNvPr id="52" name="Rechteck 51">
            <a:extLst>
              <a:ext uri="{FF2B5EF4-FFF2-40B4-BE49-F238E27FC236}">
                <a16:creationId xmlns:a16="http://schemas.microsoft.com/office/drawing/2014/main" id="{82D149B3-B364-4914-87A3-4C8781353CC1}"/>
              </a:ext>
            </a:extLst>
          </p:cNvPr>
          <p:cNvSpPr/>
          <p:nvPr/>
        </p:nvSpPr>
        <p:spPr>
          <a:xfrm>
            <a:off x="4686300" y="2035352"/>
            <a:ext cx="4133850" cy="334065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53" name="Textfeld 52">
            <a:extLst>
              <a:ext uri="{FF2B5EF4-FFF2-40B4-BE49-F238E27FC236}">
                <a16:creationId xmlns:a16="http://schemas.microsoft.com/office/drawing/2014/main" id="{27AC39AB-F245-49D3-89A3-C59C4BFEFCE5}"/>
              </a:ext>
            </a:extLst>
          </p:cNvPr>
          <p:cNvSpPr txBox="1"/>
          <p:nvPr/>
        </p:nvSpPr>
        <p:spPr>
          <a:xfrm>
            <a:off x="4661650" y="1696733"/>
            <a:ext cx="4133849" cy="257250"/>
          </a:xfrm>
          <a:prstGeom prst="rect">
            <a:avLst/>
          </a:prstGeom>
          <a:noFill/>
        </p:spPr>
        <p:txBody>
          <a:bodyPr wrap="square" lIns="0" tIns="0" rIns="0" bIns="0" rtlCol="0">
            <a:spAutoFit/>
          </a:bodyPr>
          <a:lstStyle/>
          <a:p>
            <a:pPr>
              <a:lnSpc>
                <a:spcPct val="114000"/>
              </a:lnSpc>
            </a:pPr>
            <a:r>
              <a:rPr lang="en-US" sz="1600" dirty="0">
                <a:solidFill>
                  <a:schemeClr val="tx2"/>
                </a:solidFill>
                <a:latin typeface="+mn-lt"/>
              </a:rPr>
              <a:t>“New“ Tools to tackle coordination</a:t>
            </a:r>
          </a:p>
        </p:txBody>
      </p:sp>
      <p:pic>
        <p:nvPicPr>
          <p:cNvPr id="59" name="Grafik 58">
            <a:extLst>
              <a:ext uri="{FF2B5EF4-FFF2-40B4-BE49-F238E27FC236}">
                <a16:creationId xmlns:a16="http://schemas.microsoft.com/office/drawing/2014/main" id="{E011DBE8-A5B2-488B-B7C1-1D74A234AC9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470127" y="4041428"/>
            <a:ext cx="2032388" cy="567178"/>
          </a:xfrm>
          <a:prstGeom prst="rect">
            <a:avLst/>
          </a:prstGeom>
        </p:spPr>
      </p:pic>
      <p:sp>
        <p:nvSpPr>
          <p:cNvPr id="60" name="Textfeld 59">
            <a:extLst>
              <a:ext uri="{FF2B5EF4-FFF2-40B4-BE49-F238E27FC236}">
                <a16:creationId xmlns:a16="http://schemas.microsoft.com/office/drawing/2014/main" id="{080D9FB8-6A53-431D-9B44-DA01C10E3D6E}"/>
              </a:ext>
            </a:extLst>
          </p:cNvPr>
          <p:cNvSpPr txBox="1"/>
          <p:nvPr/>
        </p:nvSpPr>
        <p:spPr>
          <a:xfrm>
            <a:off x="5471884" y="4727050"/>
            <a:ext cx="1477213" cy="257250"/>
          </a:xfrm>
          <a:prstGeom prst="rect">
            <a:avLst/>
          </a:prstGeom>
          <a:noFill/>
        </p:spPr>
        <p:txBody>
          <a:bodyPr wrap="square" lIns="0" tIns="0" rIns="0" bIns="0" rtlCol="0">
            <a:spAutoFit/>
          </a:bodyPr>
          <a:lstStyle/>
          <a:p>
            <a:pPr>
              <a:lnSpc>
                <a:spcPct val="114000"/>
              </a:lnSpc>
            </a:pPr>
            <a:r>
              <a:rPr lang="en-US" sz="1600" b="1" dirty="0">
                <a:latin typeface="+mn-lt"/>
              </a:rPr>
              <a:t>…</a:t>
            </a:r>
          </a:p>
        </p:txBody>
      </p:sp>
    </p:spTree>
    <p:extLst>
      <p:ext uri="{BB962C8B-B14F-4D97-AF65-F5344CB8AC3E}">
        <p14:creationId xmlns:p14="http://schemas.microsoft.com/office/powerpoint/2010/main" val="11023266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26873036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1747"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1231106"/>
          </a:xfrm>
        </p:spPr>
        <p:txBody>
          <a:bodyPr/>
          <a:lstStyle/>
          <a:p>
            <a:r>
              <a:rPr lang="en-US" sz="3200" b="1" dirty="0"/>
              <a:t>4</a:t>
            </a:r>
            <a:r>
              <a:rPr lang="en-US" sz="3200" b="1" noProof="0" dirty="0"/>
              <a:t>. Empirical Research</a:t>
            </a:r>
            <a:br>
              <a:rPr lang="en-US" sz="3200" b="1" noProof="0" dirty="0"/>
            </a:br>
            <a:r>
              <a:rPr lang="en-US" noProof="0" dirty="0"/>
              <a:t>Systematic Literature Review</a:t>
            </a:r>
            <a:br>
              <a:rPr lang="en-US" b="1" noProof="0" dirty="0"/>
            </a:br>
            <a:endParaRPr lang="en-US" noProof="0" dirty="0"/>
          </a:p>
        </p:txBody>
      </p:sp>
      <p:pic>
        <p:nvPicPr>
          <p:cNvPr id="8" name="Grafik 7" descr="Ein Bild, das Screenshot enthält.&#10;&#10;Mit sehr hoher Zuverlässigkeit generierte Beschreibung">
            <a:extLst>
              <a:ext uri="{FF2B5EF4-FFF2-40B4-BE49-F238E27FC236}">
                <a16:creationId xmlns:a16="http://schemas.microsoft.com/office/drawing/2014/main" id="{9CA5077C-94B8-4F9B-B9C7-23CFA318746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36244" y="1760463"/>
            <a:ext cx="7323017" cy="4421344"/>
          </a:xfrm>
          <a:prstGeom prst="rect">
            <a:avLst/>
          </a:prstGeom>
        </p:spPr>
      </p:pic>
      <p:sp>
        <p:nvSpPr>
          <p:cNvPr id="7" name="Slide Number Placeholder 4">
            <a:extLst>
              <a:ext uri="{FF2B5EF4-FFF2-40B4-BE49-F238E27FC236}">
                <a16:creationId xmlns:a16="http://schemas.microsoft.com/office/drawing/2014/main" id="{B6A3E760-75D5-429E-B0CD-BAC9C10B59CE}"/>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31</a:t>
            </a:fld>
            <a:endParaRPr lang="en-US" dirty="0"/>
          </a:p>
        </p:txBody>
      </p:sp>
    </p:spTree>
    <p:extLst>
      <p:ext uri="{BB962C8B-B14F-4D97-AF65-F5344CB8AC3E}">
        <p14:creationId xmlns:p14="http://schemas.microsoft.com/office/powerpoint/2010/main" val="31395172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5058987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2771"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1354217"/>
          </a:xfrm>
        </p:spPr>
        <p:txBody>
          <a:bodyPr/>
          <a:lstStyle/>
          <a:p>
            <a:r>
              <a:rPr lang="en-US" sz="3200" b="1" dirty="0"/>
              <a:t>4. Empirical Research</a:t>
            </a:r>
            <a:br>
              <a:rPr lang="en-US" sz="3200" b="1" noProof="0" dirty="0"/>
            </a:br>
            <a:r>
              <a:rPr lang="en-US" noProof="0" dirty="0"/>
              <a:t>Systematic Literature Review</a:t>
            </a:r>
            <a:br>
              <a:rPr lang="en-US" sz="3200" b="1" noProof="0" dirty="0"/>
            </a:br>
            <a:endParaRPr lang="en-US" sz="3200" noProof="0" dirty="0"/>
          </a:p>
        </p:txBody>
      </p:sp>
      <p:sp>
        <p:nvSpPr>
          <p:cNvPr id="20" name="Textfeld 19">
            <a:extLst>
              <a:ext uri="{FF2B5EF4-FFF2-40B4-BE49-F238E27FC236}">
                <a16:creationId xmlns:a16="http://schemas.microsoft.com/office/drawing/2014/main" id="{FBE573E8-D6FE-4846-B034-A851CA468CAE}"/>
              </a:ext>
            </a:extLst>
          </p:cNvPr>
          <p:cNvSpPr txBox="1"/>
          <p:nvPr/>
        </p:nvSpPr>
        <p:spPr>
          <a:xfrm>
            <a:off x="328246" y="1548854"/>
            <a:ext cx="8567561" cy="4478662"/>
          </a:xfrm>
          <a:prstGeom prst="rect">
            <a:avLst/>
          </a:prstGeom>
          <a:noFill/>
        </p:spPr>
        <p:txBody>
          <a:bodyPr wrap="square" lIns="0" tIns="0" rIns="0" bIns="0" rtlCol="0">
            <a:spAutoFit/>
          </a:bodyPr>
          <a:lstStyle/>
          <a:p>
            <a:pPr>
              <a:lnSpc>
                <a:spcPct val="150000"/>
              </a:lnSpc>
            </a:pPr>
            <a:r>
              <a:rPr lang="en-US" sz="1600" b="1" dirty="0"/>
              <a:t>Sources:</a:t>
            </a:r>
          </a:p>
          <a:p>
            <a:pPr lvl="1">
              <a:lnSpc>
                <a:spcPct val="150000"/>
              </a:lnSpc>
            </a:pPr>
            <a:r>
              <a:rPr lang="en-US" sz="1400" u="sng" dirty="0"/>
              <a:t>Databases</a:t>
            </a:r>
          </a:p>
          <a:p>
            <a:pPr marL="742950" lvl="1" indent="-285750">
              <a:lnSpc>
                <a:spcPct val="150000"/>
              </a:lnSpc>
              <a:buFont typeface="Arial" panose="020B0604020202020204" pitchFamily="34" charset="0"/>
              <a:buChar char="•"/>
            </a:pPr>
            <a:r>
              <a:rPr lang="en-US" sz="1200" dirty="0"/>
              <a:t>ACM Digital Library</a:t>
            </a:r>
          </a:p>
          <a:p>
            <a:pPr marL="742950" lvl="1" indent="-285750">
              <a:lnSpc>
                <a:spcPct val="150000"/>
              </a:lnSpc>
              <a:buFont typeface="Arial" panose="020B0604020202020204" pitchFamily="34" charset="0"/>
              <a:buChar char="•"/>
            </a:pPr>
            <a:r>
              <a:rPr lang="en-US" sz="1200" dirty="0"/>
              <a:t>Science Direct</a:t>
            </a:r>
          </a:p>
          <a:p>
            <a:pPr marL="742950" lvl="1" indent="-285750">
              <a:lnSpc>
                <a:spcPct val="150000"/>
              </a:lnSpc>
              <a:buFont typeface="Arial" panose="020B0604020202020204" pitchFamily="34" charset="0"/>
              <a:buChar char="•"/>
            </a:pPr>
            <a:r>
              <a:rPr lang="en-US" sz="1200" dirty="0"/>
              <a:t>IEEE Xplore</a:t>
            </a:r>
            <a:endParaRPr lang="en-US" sz="1400" dirty="0"/>
          </a:p>
          <a:p>
            <a:pPr lvl="1">
              <a:lnSpc>
                <a:spcPct val="150000"/>
              </a:lnSpc>
            </a:pPr>
            <a:r>
              <a:rPr lang="en-US" sz="1400" u="sng" dirty="0"/>
              <a:t>Conferences</a:t>
            </a:r>
          </a:p>
          <a:p>
            <a:pPr marL="742950" lvl="1" indent="-285750">
              <a:lnSpc>
                <a:spcPct val="150000"/>
              </a:lnSpc>
              <a:buFont typeface="Arial" panose="020B0604020202020204" pitchFamily="34" charset="0"/>
              <a:buChar char="•"/>
            </a:pPr>
            <a:r>
              <a:rPr lang="en-US" sz="1200" dirty="0"/>
              <a:t>European Conference on Software Architecture (ECSA)</a:t>
            </a:r>
          </a:p>
          <a:p>
            <a:pPr marL="742950" lvl="1" indent="-285750">
              <a:lnSpc>
                <a:spcPct val="150000"/>
              </a:lnSpc>
              <a:buFont typeface="Arial" panose="020B0604020202020204" pitchFamily="34" charset="0"/>
              <a:buChar char="•"/>
            </a:pPr>
            <a:r>
              <a:rPr lang="en-US" sz="1200" dirty="0"/>
              <a:t>International Conference on Software Architecture (ICSA)</a:t>
            </a:r>
          </a:p>
          <a:p>
            <a:pPr marL="742950" lvl="1" indent="-285750">
              <a:lnSpc>
                <a:spcPct val="150000"/>
              </a:lnSpc>
              <a:buFont typeface="Arial" panose="020B0604020202020204" pitchFamily="34" charset="0"/>
              <a:buChar char="•"/>
            </a:pPr>
            <a:r>
              <a:rPr lang="en-US" sz="1200" dirty="0"/>
              <a:t>Working IEEE/IFIP Conference on Software Architecture (WICSA)</a:t>
            </a:r>
          </a:p>
          <a:p>
            <a:pPr marL="742950" lvl="1" indent="-285750">
              <a:lnSpc>
                <a:spcPct val="150000"/>
              </a:lnSpc>
              <a:buFont typeface="Arial" panose="020B0604020202020204" pitchFamily="34" charset="0"/>
              <a:buChar char="•"/>
            </a:pPr>
            <a:r>
              <a:rPr lang="en-US" sz="1200" dirty="0"/>
              <a:t>International Conference on Design Science Research in Information Systems and Technology</a:t>
            </a:r>
          </a:p>
          <a:p>
            <a:pPr>
              <a:lnSpc>
                <a:spcPct val="150000"/>
              </a:lnSpc>
            </a:pPr>
            <a:endParaRPr lang="en-US" sz="1200" dirty="0"/>
          </a:p>
          <a:p>
            <a:pPr>
              <a:lnSpc>
                <a:spcPct val="150000"/>
              </a:lnSpc>
            </a:pPr>
            <a:r>
              <a:rPr lang="en-US" sz="1600" b="1" dirty="0"/>
              <a:t>Query:</a:t>
            </a:r>
          </a:p>
          <a:p>
            <a:pPr marL="742950" lvl="1" indent="-285750">
              <a:lnSpc>
                <a:spcPct val="150000"/>
              </a:lnSpc>
              <a:buFont typeface="Arial" panose="020B0604020202020204" pitchFamily="34" charset="0"/>
              <a:buChar char="•"/>
            </a:pPr>
            <a:r>
              <a:rPr lang="en-US" sz="1200" dirty="0"/>
              <a:t>Search on title, keywords and abstract</a:t>
            </a:r>
          </a:p>
          <a:p>
            <a:pPr marL="742950" lvl="1" indent="-285750">
              <a:lnSpc>
                <a:spcPct val="150000"/>
              </a:lnSpc>
              <a:buFont typeface="Arial" panose="020B0604020202020204" pitchFamily="34" charset="0"/>
              <a:buChar char="•"/>
            </a:pPr>
            <a:r>
              <a:rPr lang="en-US" sz="1200" dirty="0"/>
              <a:t>(“software architecture” OR “software design”) AND (role OR expert* OR “decision making”)</a:t>
            </a:r>
          </a:p>
          <a:p>
            <a:pPr marL="742950" lvl="1" indent="-285750">
              <a:lnSpc>
                <a:spcPct val="150000"/>
              </a:lnSpc>
              <a:buFont typeface="Arial" panose="020B0604020202020204" pitchFamily="34" charset="0"/>
              <a:buChar char="•"/>
            </a:pPr>
            <a:endParaRPr lang="en-US" sz="1600" b="1" dirty="0"/>
          </a:p>
        </p:txBody>
      </p:sp>
      <p:sp>
        <p:nvSpPr>
          <p:cNvPr id="7" name="Rektangel 30">
            <a:extLst>
              <a:ext uri="{FF2B5EF4-FFF2-40B4-BE49-F238E27FC236}">
                <a16:creationId xmlns:a16="http://schemas.microsoft.com/office/drawing/2014/main" id="{735C6C45-115C-429B-96A8-1080D1D4B78F}"/>
              </a:ext>
            </a:extLst>
          </p:cNvPr>
          <p:cNvSpPr>
            <a:spLocks noChangeArrowheads="1"/>
          </p:cNvSpPr>
          <p:nvPr/>
        </p:nvSpPr>
        <p:spPr bwMode="auto">
          <a:xfrm>
            <a:off x="311151" y="5896050"/>
            <a:ext cx="8508999" cy="387189"/>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buFont typeface="Wingdings" pitchFamily="2" charset="2"/>
              <a:buNone/>
            </a:pPr>
            <a:r>
              <a:rPr lang="en-US" b="1" dirty="0">
                <a:solidFill>
                  <a:srgbClr val="FFFFFF"/>
                </a:solidFill>
                <a:latin typeface="Arial" pitchFamily="34" charset="0"/>
                <a:cs typeface="Arial" pitchFamily="34" charset="0"/>
              </a:rPr>
              <a:t>1.840 results</a:t>
            </a:r>
          </a:p>
        </p:txBody>
      </p:sp>
      <p:sp>
        <p:nvSpPr>
          <p:cNvPr id="8" name="Slide Number Placeholder 4">
            <a:extLst>
              <a:ext uri="{FF2B5EF4-FFF2-40B4-BE49-F238E27FC236}">
                <a16:creationId xmlns:a16="http://schemas.microsoft.com/office/drawing/2014/main" id="{2A221D3B-5F92-4775-AD42-AF53658511E4}"/>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32</a:t>
            </a:fld>
            <a:endParaRPr lang="en-US" dirty="0"/>
          </a:p>
        </p:txBody>
      </p:sp>
    </p:spTree>
    <p:extLst>
      <p:ext uri="{BB962C8B-B14F-4D97-AF65-F5344CB8AC3E}">
        <p14:creationId xmlns:p14="http://schemas.microsoft.com/office/powerpoint/2010/main" val="10316363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31693770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3795"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4. Empirical Research</a:t>
            </a:r>
            <a:br>
              <a:rPr lang="en-US" sz="3200" b="1" dirty="0"/>
            </a:br>
            <a:r>
              <a:rPr lang="en-US" dirty="0"/>
              <a:t>Systematic Literature Review</a:t>
            </a:r>
            <a:endParaRPr lang="en-US" noProof="0" dirty="0"/>
          </a:p>
        </p:txBody>
      </p:sp>
      <p:sp>
        <p:nvSpPr>
          <p:cNvPr id="20" name="Textfeld 19">
            <a:extLst>
              <a:ext uri="{FF2B5EF4-FFF2-40B4-BE49-F238E27FC236}">
                <a16:creationId xmlns:a16="http://schemas.microsoft.com/office/drawing/2014/main" id="{FBE573E8-D6FE-4846-B034-A851CA468CAE}"/>
              </a:ext>
            </a:extLst>
          </p:cNvPr>
          <p:cNvSpPr txBox="1"/>
          <p:nvPr/>
        </p:nvSpPr>
        <p:spPr>
          <a:xfrm>
            <a:off x="328246" y="1548854"/>
            <a:ext cx="8567561" cy="3785652"/>
          </a:xfrm>
          <a:prstGeom prst="rect">
            <a:avLst/>
          </a:prstGeom>
          <a:noFill/>
        </p:spPr>
        <p:txBody>
          <a:bodyPr wrap="square" lIns="0" tIns="0" rIns="0" bIns="0" rtlCol="0">
            <a:spAutoFit/>
          </a:bodyPr>
          <a:lstStyle/>
          <a:p>
            <a:pPr>
              <a:lnSpc>
                <a:spcPct val="150000"/>
              </a:lnSpc>
            </a:pPr>
            <a:r>
              <a:rPr lang="en-US" sz="1600" b="1" dirty="0"/>
              <a:t>Inclusion Criteria:</a:t>
            </a:r>
          </a:p>
          <a:p>
            <a:pPr marL="742950" lvl="1" indent="-285750">
              <a:buFont typeface="Arial" panose="020B0604020202020204" pitchFamily="34" charset="0"/>
              <a:buChar char="•"/>
            </a:pPr>
            <a:r>
              <a:rPr lang="en-US" sz="1400" dirty="0"/>
              <a:t>Any study that quantifies expertise in the context of software development &amp; design</a:t>
            </a:r>
          </a:p>
          <a:p>
            <a:pPr marL="742950" lvl="1" indent="-285750">
              <a:buFont typeface="Arial" panose="020B0604020202020204" pitchFamily="34" charset="0"/>
              <a:buChar char="•"/>
            </a:pPr>
            <a:r>
              <a:rPr lang="en-US" sz="1400" dirty="0"/>
              <a:t>Any study that inspects roles in the context of software development &amp; design</a:t>
            </a:r>
          </a:p>
          <a:p>
            <a:pPr>
              <a:lnSpc>
                <a:spcPct val="150000"/>
              </a:lnSpc>
            </a:pPr>
            <a:r>
              <a:rPr lang="en-US" sz="1600" b="1" dirty="0"/>
              <a:t>Exclusion Criteria:</a:t>
            </a:r>
          </a:p>
          <a:p>
            <a:pPr marL="742950" lvl="1" indent="-285750">
              <a:buFont typeface="Arial" panose="020B0604020202020204" pitchFamily="34" charset="0"/>
              <a:buChar char="•"/>
            </a:pPr>
            <a:r>
              <a:rPr lang="en-US" sz="1400" dirty="0"/>
              <a:t>Any study that does not focus on the development or the process of development of software systems</a:t>
            </a:r>
          </a:p>
          <a:p>
            <a:pPr marL="742950" lvl="1" indent="-285750">
              <a:buFont typeface="Arial" panose="020B0604020202020204" pitchFamily="34" charset="0"/>
              <a:buChar char="•"/>
            </a:pPr>
            <a:r>
              <a:rPr lang="en-US" sz="1400" dirty="0"/>
              <a:t>Any study that inspected student behavior</a:t>
            </a:r>
          </a:p>
          <a:p>
            <a:pPr marL="742950" lvl="1" indent="-285750">
              <a:buFont typeface="Arial" panose="020B0604020202020204" pitchFamily="34" charset="0"/>
              <a:buChar char="•"/>
            </a:pPr>
            <a:r>
              <a:rPr lang="en-US" sz="1400" dirty="0"/>
              <a:t>Any study that is not a primary study</a:t>
            </a:r>
          </a:p>
          <a:p>
            <a:pPr marL="742950" lvl="1" indent="-285750">
              <a:buFont typeface="Arial" panose="020B0604020202020204" pitchFamily="34" charset="0"/>
              <a:buChar char="•"/>
            </a:pPr>
            <a:r>
              <a:rPr lang="en-US" sz="1400" dirty="0"/>
              <a:t>Any study that does not pass the quality criteria</a:t>
            </a:r>
          </a:p>
          <a:p>
            <a:pPr marL="742950" lvl="1" indent="-285750">
              <a:buFont typeface="Arial" panose="020B0604020202020204" pitchFamily="34" charset="0"/>
              <a:buChar char="•"/>
            </a:pPr>
            <a:endParaRPr lang="en-US" sz="1400" b="1" dirty="0"/>
          </a:p>
          <a:p>
            <a:r>
              <a:rPr lang="en-US" sz="1600" b="1" dirty="0"/>
              <a:t>Study Selection Procedures:</a:t>
            </a:r>
          </a:p>
          <a:p>
            <a:pPr marL="800100" lvl="1" indent="-342900">
              <a:buFont typeface="+mj-lt"/>
              <a:buAutoNum type="arabicPeriod"/>
            </a:pPr>
            <a:r>
              <a:rPr lang="en-US" sz="1400" dirty="0"/>
              <a:t>Identify relevant studies from databases and journals</a:t>
            </a:r>
          </a:p>
          <a:p>
            <a:pPr marL="800100" lvl="1" indent="-342900">
              <a:buFont typeface="+mj-lt"/>
              <a:buAutoNum type="arabicPeriod"/>
            </a:pPr>
            <a:r>
              <a:rPr lang="en-US" sz="1400" dirty="0"/>
              <a:t>Exclude studies based on titles</a:t>
            </a:r>
          </a:p>
          <a:p>
            <a:pPr marL="800100" lvl="1" indent="-342900">
              <a:buFont typeface="+mj-lt"/>
              <a:buAutoNum type="arabicPeriod"/>
            </a:pPr>
            <a:r>
              <a:rPr lang="en-US" sz="1400" dirty="0"/>
              <a:t>Exclude studies based on reading the abstract</a:t>
            </a:r>
          </a:p>
          <a:p>
            <a:pPr marL="800100" lvl="1" indent="-342900">
              <a:buFont typeface="+mj-lt"/>
              <a:buAutoNum type="arabicPeriod"/>
            </a:pPr>
            <a:r>
              <a:rPr lang="en-US" sz="1400" dirty="0"/>
              <a:t>Obtain papers</a:t>
            </a:r>
          </a:p>
          <a:p>
            <a:pPr marL="800100" lvl="1" indent="-342900">
              <a:buFont typeface="+mj-lt"/>
              <a:buAutoNum type="arabicPeriod"/>
            </a:pPr>
            <a:r>
              <a:rPr lang="en-US" sz="1400" dirty="0"/>
              <a:t>Final selection based on quality criteria</a:t>
            </a:r>
          </a:p>
        </p:txBody>
      </p:sp>
      <p:sp>
        <p:nvSpPr>
          <p:cNvPr id="7" name="Slide Number Placeholder 4">
            <a:extLst>
              <a:ext uri="{FF2B5EF4-FFF2-40B4-BE49-F238E27FC236}">
                <a16:creationId xmlns:a16="http://schemas.microsoft.com/office/drawing/2014/main" id="{50DD0413-00CF-4028-9544-82D21056C414}"/>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33</a:t>
            </a:fld>
            <a:endParaRPr lang="en-US" dirty="0"/>
          </a:p>
        </p:txBody>
      </p:sp>
    </p:spTree>
    <p:extLst>
      <p:ext uri="{BB962C8B-B14F-4D97-AF65-F5344CB8AC3E}">
        <p14:creationId xmlns:p14="http://schemas.microsoft.com/office/powerpoint/2010/main" val="35799643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feld 25">
            <a:extLst>
              <a:ext uri="{FF2B5EF4-FFF2-40B4-BE49-F238E27FC236}">
                <a16:creationId xmlns:a16="http://schemas.microsoft.com/office/drawing/2014/main" id="{B15F0992-B9DB-493D-A527-33B175F552CB}"/>
              </a:ext>
            </a:extLst>
          </p:cNvPr>
          <p:cNvSpPr txBox="1"/>
          <p:nvPr/>
        </p:nvSpPr>
        <p:spPr>
          <a:xfrm>
            <a:off x="319090" y="1814991"/>
            <a:ext cx="8535392" cy="4647426"/>
          </a:xfrm>
          <a:prstGeom prst="rect">
            <a:avLst/>
          </a:prstGeom>
          <a:noFill/>
        </p:spPr>
        <p:txBody>
          <a:bodyPr wrap="square" lIns="0" tIns="0" rIns="0" bIns="0" rtlCol="0">
            <a:spAutoFit/>
          </a:bodyPr>
          <a:lstStyle/>
          <a:p>
            <a:pPr lvl="0"/>
            <a:r>
              <a:rPr lang="en-US" b="1" dirty="0"/>
              <a:t>Interviews with architects and developers from industry to examine common practice problems</a:t>
            </a:r>
          </a:p>
          <a:p>
            <a:pPr lvl="0"/>
            <a:endParaRPr lang="en-US" b="1" dirty="0"/>
          </a:p>
          <a:p>
            <a:pPr lvl="0"/>
            <a:endParaRPr lang="en-US" b="1" dirty="0"/>
          </a:p>
          <a:p>
            <a:pPr lvl="0"/>
            <a:r>
              <a:rPr lang="en-US" b="1" dirty="0"/>
              <a:t>Example Questions:</a:t>
            </a:r>
          </a:p>
          <a:p>
            <a:pPr lvl="0"/>
            <a:endParaRPr lang="en-US" sz="1400" b="1" dirty="0"/>
          </a:p>
          <a:p>
            <a:pPr marL="285750" indent="-285750">
              <a:buFont typeface="Arial" panose="020B0604020202020204" pitchFamily="34" charset="0"/>
              <a:buChar char="•"/>
            </a:pPr>
            <a:r>
              <a:rPr lang="en-US" dirty="0"/>
              <a:t>Is there a standardized process to assign people to issues or tasks? If not, how does it work?</a:t>
            </a:r>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en-US" dirty="0"/>
              <a:t>Is there a difference in assigning architecture or design problems?</a:t>
            </a:r>
          </a:p>
          <a:p>
            <a:pPr lvl="0"/>
            <a:endParaRPr lang="en-US" dirty="0"/>
          </a:p>
          <a:p>
            <a:pPr marL="285750" lvl="0" indent="-285750">
              <a:buFont typeface="Arial" panose="020B0604020202020204" pitchFamily="34" charset="0"/>
              <a:buChar char="•"/>
            </a:pPr>
            <a:r>
              <a:rPr lang="en-US" dirty="0"/>
              <a:t>Exist problems that are either solved by architects or developers?</a:t>
            </a:r>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en-US" dirty="0"/>
              <a:t>Which parameters or factors inﬂuence the assignment of people to issues/tasks?</a:t>
            </a:r>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en-US" dirty="0"/>
              <a:t>Exist common problems or challenges for the assignment of people to tasks or issues? </a:t>
            </a:r>
          </a:p>
        </p:txBody>
      </p:sp>
      <p:graphicFrame>
        <p:nvGraphicFramePr>
          <p:cNvPr id="7" name="Objekt 6" hidden="1">
            <a:extLst>
              <a:ext uri="{FF2B5EF4-FFF2-40B4-BE49-F238E27FC236}">
                <a16:creationId xmlns:a16="http://schemas.microsoft.com/office/drawing/2014/main" id="{CDAC55E4-5C81-4646-9157-1F7C717BCAEA}"/>
              </a:ext>
            </a:extLst>
          </p:cNvPr>
          <p:cNvGraphicFramePr>
            <a:graphicFrameLocks noChangeAspect="1"/>
          </p:cNvGraphicFramePr>
          <p:nvPr>
            <p:custDataLst>
              <p:tags r:id="rId2"/>
            </p:custDataLst>
            <p:extLst>
              <p:ext uri="{D42A27DB-BD31-4B8C-83A1-F6EECF244321}">
                <p14:modId xmlns:p14="http://schemas.microsoft.com/office/powerpoint/2010/main" val="17830605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4819" name="think-cell Folie" r:id="rId5" imgW="395" imgH="396" progId="TCLayout.ActiveDocument.1">
                  <p:embed/>
                </p:oleObj>
              </mc:Choice>
              <mc:Fallback>
                <p:oleObj name="think-cell Folie" r:id="rId5" imgW="395" imgH="396" progId="TCLayout.ActiveDocument.1">
                  <p:embed/>
                  <p:pic>
                    <p:nvPicPr>
                      <p:cNvPr id="7" name="Objekt 6" hidden="1">
                        <a:extLst>
                          <a:ext uri="{FF2B5EF4-FFF2-40B4-BE49-F238E27FC236}">
                            <a16:creationId xmlns:a16="http://schemas.microsoft.com/office/drawing/2014/main" id="{CDAC55E4-5C81-4646-9157-1F7C717BCAEA}"/>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9F003256-CCE2-487C-9A4B-182EB192405F}"/>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a:xfrm>
            <a:off x="319090" y="283135"/>
            <a:ext cx="8535393" cy="861774"/>
          </a:xfrm>
        </p:spPr>
        <p:txBody>
          <a:bodyPr/>
          <a:lstStyle/>
          <a:p>
            <a:r>
              <a:rPr lang="en-US" sz="3200" b="1" dirty="0"/>
              <a:t>4. Empirical Research</a:t>
            </a:r>
            <a:br>
              <a:rPr lang="en-US" sz="3200" b="1" noProof="0" dirty="0"/>
            </a:br>
            <a:r>
              <a:rPr lang="en-US" noProof="0" dirty="0"/>
              <a:t>Case Study</a:t>
            </a:r>
          </a:p>
        </p:txBody>
      </p:sp>
      <p:sp>
        <p:nvSpPr>
          <p:cNvPr id="5" name="Footer Placeholder 4"/>
          <p:cNvSpPr>
            <a:spLocks noGrp="1"/>
          </p:cNvSpPr>
          <p:nvPr>
            <p:ph type="ftr" sz="quarter" idx="10"/>
          </p:nvPr>
        </p:nvSpPr>
        <p:spPr/>
        <p:txBody>
          <a:bodyPr/>
          <a:lstStyle/>
          <a:p>
            <a:r>
              <a:rPr lang="en-US" dirty="0"/>
              <a:t>Design and Implementation of an Expert Recommendation System for Making Design Decisions – Kevin Koch</a:t>
            </a:r>
          </a:p>
        </p:txBody>
      </p:sp>
      <p:sp>
        <p:nvSpPr>
          <p:cNvPr id="8" name="Slide Number Placeholder 4">
            <a:extLst>
              <a:ext uri="{FF2B5EF4-FFF2-40B4-BE49-F238E27FC236}">
                <a16:creationId xmlns:a16="http://schemas.microsoft.com/office/drawing/2014/main" id="{C190654A-645E-402F-91D8-E8F666367BC4}"/>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34</a:t>
            </a:fld>
            <a:endParaRPr lang="en-US" dirty="0"/>
          </a:p>
        </p:txBody>
      </p:sp>
    </p:spTree>
    <p:extLst>
      <p:ext uri="{BB962C8B-B14F-4D97-AF65-F5344CB8AC3E}">
        <p14:creationId xmlns:p14="http://schemas.microsoft.com/office/powerpoint/2010/main" val="20344333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CDAC55E4-5C81-4646-9157-1F7C717BCAEA}"/>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5843" name="think-cell Folie" r:id="rId5" imgW="395" imgH="396" progId="TCLayout.ActiveDocument.1">
                  <p:embed/>
                </p:oleObj>
              </mc:Choice>
              <mc:Fallback>
                <p:oleObj name="think-cell Folie" r:id="rId5" imgW="395" imgH="396" progId="TCLayout.ActiveDocument.1">
                  <p:embed/>
                  <p:pic>
                    <p:nvPicPr>
                      <p:cNvPr id="7" name="Objekt 6" hidden="1">
                        <a:extLst>
                          <a:ext uri="{FF2B5EF4-FFF2-40B4-BE49-F238E27FC236}">
                            <a16:creationId xmlns:a16="http://schemas.microsoft.com/office/drawing/2014/main" id="{CDAC55E4-5C81-4646-9157-1F7C717BCAEA}"/>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9F003256-CCE2-487C-9A4B-182EB192405F}"/>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a:xfrm>
            <a:off x="319090" y="283135"/>
            <a:ext cx="8535393" cy="861774"/>
          </a:xfrm>
        </p:spPr>
        <p:txBody>
          <a:bodyPr/>
          <a:lstStyle/>
          <a:p>
            <a:r>
              <a:rPr lang="en-US" sz="3200" b="1" dirty="0"/>
              <a:t>4. Empirical Research</a:t>
            </a:r>
            <a:br>
              <a:rPr lang="en-US" sz="3200" b="1" noProof="0" dirty="0"/>
            </a:br>
            <a:r>
              <a:rPr lang="en-US" noProof="0" dirty="0"/>
              <a:t>Case Study</a:t>
            </a:r>
          </a:p>
        </p:txBody>
      </p:sp>
      <p:sp>
        <p:nvSpPr>
          <p:cNvPr id="5" name="Footer Placeholder 4"/>
          <p:cNvSpPr>
            <a:spLocks noGrp="1"/>
          </p:cNvSpPr>
          <p:nvPr>
            <p:ph type="ftr" sz="quarter" idx="10"/>
          </p:nvPr>
        </p:nvSpPr>
        <p:spPr/>
        <p:txBody>
          <a:bodyPr/>
          <a:lstStyle/>
          <a:p>
            <a:r>
              <a:rPr lang="en-US" dirty="0"/>
              <a:t>Design and Implementation of an Expert Recommendation System for Making Design Decisions – Kevin Koch</a:t>
            </a:r>
          </a:p>
        </p:txBody>
      </p:sp>
      <p:sp>
        <p:nvSpPr>
          <p:cNvPr id="8" name="Slide Number Placeholder 4">
            <a:extLst>
              <a:ext uri="{FF2B5EF4-FFF2-40B4-BE49-F238E27FC236}">
                <a16:creationId xmlns:a16="http://schemas.microsoft.com/office/drawing/2014/main" id="{C190654A-645E-402F-91D8-E8F666367BC4}"/>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35</a:t>
            </a:fld>
            <a:endParaRPr lang="en-US" dirty="0"/>
          </a:p>
        </p:txBody>
      </p:sp>
      <p:graphicFrame>
        <p:nvGraphicFramePr>
          <p:cNvPr id="6" name="Tabelle 5">
            <a:extLst>
              <a:ext uri="{FF2B5EF4-FFF2-40B4-BE49-F238E27FC236}">
                <a16:creationId xmlns:a16="http://schemas.microsoft.com/office/drawing/2014/main" id="{2522F32F-0ECC-4BF9-B12E-42862B76FC31}"/>
              </a:ext>
            </a:extLst>
          </p:cNvPr>
          <p:cNvGraphicFramePr>
            <a:graphicFrameLocks noGrp="1"/>
          </p:cNvGraphicFramePr>
          <p:nvPr>
            <p:extLst>
              <p:ext uri="{D42A27DB-BD31-4B8C-83A1-F6EECF244321}">
                <p14:modId xmlns:p14="http://schemas.microsoft.com/office/powerpoint/2010/main" val="2861328508"/>
              </p:ext>
            </p:extLst>
          </p:nvPr>
        </p:nvGraphicFramePr>
        <p:xfrm>
          <a:off x="328246" y="1905000"/>
          <a:ext cx="8526234" cy="3962400"/>
        </p:xfrm>
        <a:graphic>
          <a:graphicData uri="http://schemas.openxmlformats.org/drawingml/2006/table">
            <a:tbl>
              <a:tblPr firstRow="1" bandRow="1">
                <a:tableStyleId>{5C22544A-7EE6-4342-B048-85BDC9FD1C3A}</a:tableStyleId>
              </a:tblPr>
              <a:tblGrid>
                <a:gridCol w="522654">
                  <a:extLst>
                    <a:ext uri="{9D8B030D-6E8A-4147-A177-3AD203B41FA5}">
                      <a16:colId xmlns:a16="http://schemas.microsoft.com/office/drawing/2014/main" val="1988967264"/>
                    </a:ext>
                  </a:extLst>
                </a:gridCol>
                <a:gridCol w="1600716">
                  <a:extLst>
                    <a:ext uri="{9D8B030D-6E8A-4147-A177-3AD203B41FA5}">
                      <a16:colId xmlns:a16="http://schemas.microsoft.com/office/drawing/2014/main" val="3734864727"/>
                    </a:ext>
                  </a:extLst>
                </a:gridCol>
                <a:gridCol w="1600716">
                  <a:extLst>
                    <a:ext uri="{9D8B030D-6E8A-4147-A177-3AD203B41FA5}">
                      <a16:colId xmlns:a16="http://schemas.microsoft.com/office/drawing/2014/main" val="3091213803"/>
                    </a:ext>
                  </a:extLst>
                </a:gridCol>
                <a:gridCol w="1600716">
                  <a:extLst>
                    <a:ext uri="{9D8B030D-6E8A-4147-A177-3AD203B41FA5}">
                      <a16:colId xmlns:a16="http://schemas.microsoft.com/office/drawing/2014/main" val="3059377129"/>
                    </a:ext>
                  </a:extLst>
                </a:gridCol>
                <a:gridCol w="1600716">
                  <a:extLst>
                    <a:ext uri="{9D8B030D-6E8A-4147-A177-3AD203B41FA5}">
                      <a16:colId xmlns:a16="http://schemas.microsoft.com/office/drawing/2014/main" val="206713611"/>
                    </a:ext>
                  </a:extLst>
                </a:gridCol>
                <a:gridCol w="1600716">
                  <a:extLst>
                    <a:ext uri="{9D8B030D-6E8A-4147-A177-3AD203B41FA5}">
                      <a16:colId xmlns:a16="http://schemas.microsoft.com/office/drawing/2014/main" val="2350708766"/>
                    </a:ext>
                  </a:extLst>
                </a:gridCol>
              </a:tblGrid>
              <a:tr h="370840">
                <a:tc>
                  <a:txBody>
                    <a:bodyPr/>
                    <a:lstStyle/>
                    <a:p>
                      <a:r>
                        <a:rPr lang="en-US" sz="1600" dirty="0"/>
                        <a:t>ID</a:t>
                      </a:r>
                    </a:p>
                  </a:txBody>
                  <a:tcPr>
                    <a:solidFill>
                      <a:schemeClr val="tx2"/>
                    </a:solidFill>
                  </a:tcPr>
                </a:tc>
                <a:tc>
                  <a:txBody>
                    <a:bodyPr/>
                    <a:lstStyle/>
                    <a:p>
                      <a:r>
                        <a:rPr lang="en-US" sz="1600" dirty="0"/>
                        <a:t>Position</a:t>
                      </a:r>
                    </a:p>
                  </a:txBody>
                  <a:tcPr>
                    <a:solidFill>
                      <a:schemeClr val="tx2"/>
                    </a:solidFill>
                  </a:tcPr>
                </a:tc>
                <a:tc>
                  <a:txBody>
                    <a:bodyPr/>
                    <a:lstStyle/>
                    <a:p>
                      <a:r>
                        <a:rPr lang="en-US" sz="1600" dirty="0"/>
                        <a:t>Professional Experience</a:t>
                      </a:r>
                    </a:p>
                  </a:txBody>
                  <a:tcPr>
                    <a:solidFill>
                      <a:schemeClr val="tx2"/>
                    </a:solidFill>
                  </a:tcPr>
                </a:tc>
                <a:tc>
                  <a:txBody>
                    <a:bodyPr/>
                    <a:lstStyle/>
                    <a:p>
                      <a:r>
                        <a:rPr lang="en-US" sz="1600" dirty="0"/>
                        <a:t>Experience in current job</a:t>
                      </a:r>
                    </a:p>
                  </a:txBody>
                  <a:tcPr>
                    <a:solidFill>
                      <a:schemeClr val="tx2"/>
                    </a:solidFill>
                  </a:tcPr>
                </a:tc>
                <a:tc>
                  <a:txBody>
                    <a:bodyPr/>
                    <a:lstStyle/>
                    <a:p>
                      <a:r>
                        <a:rPr lang="en-US" sz="1600" dirty="0"/>
                        <a:t>Responsibility</a:t>
                      </a:r>
                    </a:p>
                  </a:txBody>
                  <a:tcPr>
                    <a:solidFill>
                      <a:schemeClr val="tx2"/>
                    </a:solidFill>
                  </a:tcPr>
                </a:tc>
                <a:tc>
                  <a:txBody>
                    <a:bodyPr/>
                    <a:lstStyle/>
                    <a:p>
                      <a:r>
                        <a:rPr lang="en-US" sz="1600" dirty="0"/>
                        <a:t>Domain</a:t>
                      </a:r>
                    </a:p>
                  </a:txBody>
                  <a:tcPr>
                    <a:solidFill>
                      <a:schemeClr val="tx2"/>
                    </a:solidFill>
                  </a:tcPr>
                </a:tc>
                <a:extLst>
                  <a:ext uri="{0D108BD9-81ED-4DB2-BD59-A6C34878D82A}">
                    <a16:rowId xmlns:a16="http://schemas.microsoft.com/office/drawing/2014/main" val="852147487"/>
                  </a:ext>
                </a:extLst>
              </a:tr>
              <a:tr h="370840">
                <a:tc>
                  <a:txBody>
                    <a:bodyPr/>
                    <a:lstStyle/>
                    <a:p>
                      <a:r>
                        <a:rPr lang="en-US" sz="1600" dirty="0"/>
                        <a:t>A1</a:t>
                      </a:r>
                    </a:p>
                  </a:txBody>
                  <a:tcPr/>
                </a:tc>
                <a:tc>
                  <a:txBody>
                    <a:bodyPr/>
                    <a:lstStyle/>
                    <a:p>
                      <a:r>
                        <a:rPr lang="en-US" sz="1600" dirty="0"/>
                        <a:t>Software architect</a:t>
                      </a:r>
                    </a:p>
                  </a:txBody>
                  <a:tcPr/>
                </a:tc>
                <a:tc>
                  <a:txBody>
                    <a:bodyPr/>
                    <a:lstStyle/>
                    <a:p>
                      <a:r>
                        <a:rPr lang="en-US" sz="1600" dirty="0"/>
                        <a:t>12 years</a:t>
                      </a:r>
                    </a:p>
                  </a:txBody>
                  <a:tcPr/>
                </a:tc>
                <a:tc>
                  <a:txBody>
                    <a:bodyPr/>
                    <a:lstStyle/>
                    <a:p>
                      <a:r>
                        <a:rPr lang="en-US" sz="1600" dirty="0"/>
                        <a:t>3 years</a:t>
                      </a:r>
                    </a:p>
                  </a:txBody>
                  <a:tcPr/>
                </a:tc>
                <a:tc>
                  <a:txBody>
                    <a:bodyPr/>
                    <a:lstStyle/>
                    <a:p>
                      <a:r>
                        <a:rPr lang="en-US" sz="1600" dirty="0"/>
                        <a:t>Design system architecture</a:t>
                      </a:r>
                    </a:p>
                  </a:txBody>
                  <a:tcPr/>
                </a:tc>
                <a:tc>
                  <a:txBody>
                    <a:bodyPr/>
                    <a:lstStyle/>
                    <a:p>
                      <a:r>
                        <a:rPr lang="en-US" sz="1600" dirty="0"/>
                        <a:t>Transportation</a:t>
                      </a:r>
                    </a:p>
                  </a:txBody>
                  <a:tcPr/>
                </a:tc>
                <a:extLst>
                  <a:ext uri="{0D108BD9-81ED-4DB2-BD59-A6C34878D82A}">
                    <a16:rowId xmlns:a16="http://schemas.microsoft.com/office/drawing/2014/main" val="2882500762"/>
                  </a:ext>
                </a:extLst>
              </a:tr>
              <a:tr h="370840">
                <a:tc>
                  <a:txBody>
                    <a:bodyPr/>
                    <a:lstStyle/>
                    <a:p>
                      <a:r>
                        <a:rPr lang="en-US" sz="1600" dirty="0"/>
                        <a:t>A2</a:t>
                      </a:r>
                    </a:p>
                  </a:txBody>
                  <a:tcPr/>
                </a:tc>
                <a:tc>
                  <a:txBody>
                    <a:bodyPr/>
                    <a:lstStyle/>
                    <a:p>
                      <a:r>
                        <a:rPr lang="en-US" sz="1600" dirty="0"/>
                        <a:t>Product owner</a:t>
                      </a:r>
                    </a:p>
                  </a:txBody>
                  <a:tcPr/>
                </a:tc>
                <a:tc>
                  <a:txBody>
                    <a:bodyPr/>
                    <a:lstStyle/>
                    <a:p>
                      <a:r>
                        <a:rPr lang="en-US" sz="1600" dirty="0"/>
                        <a:t>10 years</a:t>
                      </a:r>
                    </a:p>
                  </a:txBody>
                  <a:tcPr/>
                </a:tc>
                <a:tc>
                  <a:txBody>
                    <a:bodyPr/>
                    <a:lstStyle/>
                    <a:p>
                      <a:r>
                        <a:rPr lang="en-US" sz="1600" dirty="0"/>
                        <a:t>4 years</a:t>
                      </a:r>
                    </a:p>
                  </a:txBody>
                  <a:tcPr/>
                </a:tc>
                <a:tc>
                  <a:txBody>
                    <a:bodyPr/>
                    <a:lstStyle/>
                    <a:p>
                      <a:r>
                        <a:rPr lang="en-US" sz="1600" dirty="0"/>
                        <a:t>Define software system</a:t>
                      </a:r>
                    </a:p>
                  </a:txBody>
                  <a:tcPr/>
                </a:tc>
                <a:tc>
                  <a:txBody>
                    <a:bodyPr/>
                    <a:lstStyle/>
                    <a:p>
                      <a:r>
                        <a:rPr lang="en-US" sz="1600" dirty="0"/>
                        <a:t>Transportation</a:t>
                      </a:r>
                    </a:p>
                  </a:txBody>
                  <a:tcPr/>
                </a:tc>
                <a:extLst>
                  <a:ext uri="{0D108BD9-81ED-4DB2-BD59-A6C34878D82A}">
                    <a16:rowId xmlns:a16="http://schemas.microsoft.com/office/drawing/2014/main" val="1112662739"/>
                  </a:ext>
                </a:extLst>
              </a:tr>
              <a:tr h="370840">
                <a:tc>
                  <a:txBody>
                    <a:bodyPr/>
                    <a:lstStyle/>
                    <a:p>
                      <a:r>
                        <a:rPr lang="en-US" sz="1600" dirty="0"/>
                        <a:t>B1</a:t>
                      </a:r>
                    </a:p>
                  </a:txBody>
                  <a:tcPr/>
                </a:tc>
                <a:tc>
                  <a:txBody>
                    <a:bodyPr/>
                    <a:lstStyle/>
                    <a:p>
                      <a:r>
                        <a:rPr lang="en-US" sz="1600" dirty="0"/>
                        <a:t>Senior consultant data management</a:t>
                      </a:r>
                    </a:p>
                  </a:txBody>
                  <a:tcPr/>
                </a:tc>
                <a:tc>
                  <a:txBody>
                    <a:bodyPr/>
                    <a:lstStyle/>
                    <a:p>
                      <a:r>
                        <a:rPr lang="en-US" sz="1600" dirty="0"/>
                        <a:t>28 years</a:t>
                      </a:r>
                    </a:p>
                  </a:txBody>
                  <a:tcPr/>
                </a:tc>
                <a:tc>
                  <a:txBody>
                    <a:bodyPr/>
                    <a:lstStyle/>
                    <a:p>
                      <a:r>
                        <a:rPr lang="en-US" sz="1600" dirty="0"/>
                        <a:t>3 years</a:t>
                      </a:r>
                    </a:p>
                  </a:txBody>
                  <a:tcPr/>
                </a:tc>
                <a:tc>
                  <a:txBody>
                    <a:bodyPr/>
                    <a:lstStyle/>
                    <a:p>
                      <a:r>
                        <a:rPr lang="en-US" sz="1600" dirty="0"/>
                        <a:t>Agile projects consultant</a:t>
                      </a:r>
                    </a:p>
                  </a:txBody>
                  <a:tcPr/>
                </a:tc>
                <a:tc>
                  <a:txBody>
                    <a:bodyPr/>
                    <a:lstStyle/>
                    <a:p>
                      <a:r>
                        <a:rPr lang="en-US" sz="1600" dirty="0"/>
                        <a:t>Various, project-based</a:t>
                      </a:r>
                    </a:p>
                  </a:txBody>
                  <a:tcPr/>
                </a:tc>
                <a:extLst>
                  <a:ext uri="{0D108BD9-81ED-4DB2-BD59-A6C34878D82A}">
                    <a16:rowId xmlns:a16="http://schemas.microsoft.com/office/drawing/2014/main" val="2734264907"/>
                  </a:ext>
                </a:extLst>
              </a:tr>
              <a:tr h="370840">
                <a:tc>
                  <a:txBody>
                    <a:bodyPr/>
                    <a:lstStyle/>
                    <a:p>
                      <a:r>
                        <a:rPr lang="en-US" sz="1600" dirty="0"/>
                        <a:t>B2</a:t>
                      </a:r>
                    </a:p>
                  </a:txBody>
                  <a:tcPr/>
                </a:tc>
                <a:tc>
                  <a:txBody>
                    <a:bodyPr/>
                    <a:lstStyle/>
                    <a:p>
                      <a:r>
                        <a:rPr lang="en-US" sz="1600" dirty="0"/>
                        <a:t>Software architect</a:t>
                      </a:r>
                    </a:p>
                  </a:txBody>
                  <a:tcPr/>
                </a:tc>
                <a:tc>
                  <a:txBody>
                    <a:bodyPr/>
                    <a:lstStyle/>
                    <a:p>
                      <a:r>
                        <a:rPr lang="en-US" sz="1600" dirty="0"/>
                        <a:t>3 years</a:t>
                      </a:r>
                    </a:p>
                  </a:txBody>
                  <a:tcPr/>
                </a:tc>
                <a:tc>
                  <a:txBody>
                    <a:bodyPr/>
                    <a:lstStyle/>
                    <a:p>
                      <a:r>
                        <a:rPr lang="en-US" sz="1600" dirty="0"/>
                        <a:t>½ year</a:t>
                      </a:r>
                    </a:p>
                  </a:txBody>
                  <a:tcPr/>
                </a:tc>
                <a:tc>
                  <a:txBody>
                    <a:bodyPr/>
                    <a:lstStyle/>
                    <a:p>
                      <a:r>
                        <a:rPr lang="en-US" sz="1600" dirty="0"/>
                        <a:t>Design system architecture</a:t>
                      </a:r>
                    </a:p>
                  </a:txBody>
                  <a:tcPr/>
                </a:tc>
                <a:tc>
                  <a:txBody>
                    <a:bodyPr/>
                    <a:lstStyle/>
                    <a:p>
                      <a:r>
                        <a:rPr lang="en-US" sz="1600" dirty="0"/>
                        <a:t>Knowledge management</a:t>
                      </a:r>
                    </a:p>
                  </a:txBody>
                  <a:tcPr/>
                </a:tc>
                <a:extLst>
                  <a:ext uri="{0D108BD9-81ED-4DB2-BD59-A6C34878D82A}">
                    <a16:rowId xmlns:a16="http://schemas.microsoft.com/office/drawing/2014/main" val="848718108"/>
                  </a:ext>
                </a:extLst>
              </a:tr>
              <a:tr h="370840">
                <a:tc>
                  <a:txBody>
                    <a:bodyPr/>
                    <a:lstStyle/>
                    <a:p>
                      <a:r>
                        <a:rPr lang="en-US" sz="1600" dirty="0"/>
                        <a:t>C1</a:t>
                      </a:r>
                    </a:p>
                  </a:txBody>
                  <a:tcPr/>
                </a:tc>
                <a:tc>
                  <a:txBody>
                    <a:bodyPr/>
                    <a:lstStyle/>
                    <a:p>
                      <a:r>
                        <a:rPr lang="en-US" sz="1600" dirty="0"/>
                        <a:t>Software architect</a:t>
                      </a:r>
                    </a:p>
                  </a:txBody>
                  <a:tcPr/>
                </a:tc>
                <a:tc>
                  <a:txBody>
                    <a:bodyPr/>
                    <a:lstStyle/>
                    <a:p>
                      <a:r>
                        <a:rPr lang="en-US" sz="1600" dirty="0"/>
                        <a:t>10 years</a:t>
                      </a:r>
                    </a:p>
                  </a:txBody>
                  <a:tcPr/>
                </a:tc>
                <a:tc>
                  <a:txBody>
                    <a:bodyPr/>
                    <a:lstStyle/>
                    <a:p>
                      <a:r>
                        <a:rPr lang="en-US" sz="1600" dirty="0"/>
                        <a:t>1 ½ years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Develop &amp; design system architecture</a:t>
                      </a:r>
                    </a:p>
                  </a:txBody>
                  <a:tcPr/>
                </a:tc>
                <a:tc>
                  <a:txBody>
                    <a:bodyPr/>
                    <a:lstStyle/>
                    <a:p>
                      <a:r>
                        <a:rPr lang="en-US" sz="1600" dirty="0"/>
                        <a:t>Project management</a:t>
                      </a:r>
                    </a:p>
                  </a:txBody>
                  <a:tcPr/>
                </a:tc>
                <a:extLst>
                  <a:ext uri="{0D108BD9-81ED-4DB2-BD59-A6C34878D82A}">
                    <a16:rowId xmlns:a16="http://schemas.microsoft.com/office/drawing/2014/main" val="2368065889"/>
                  </a:ext>
                </a:extLst>
              </a:tr>
            </a:tbl>
          </a:graphicData>
        </a:graphic>
      </p:graphicFrame>
    </p:spTree>
    <p:extLst>
      <p:ext uri="{BB962C8B-B14F-4D97-AF65-F5344CB8AC3E}">
        <p14:creationId xmlns:p14="http://schemas.microsoft.com/office/powerpoint/2010/main" val="21776753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CDAC55E4-5C81-4646-9157-1F7C717BCAEA}"/>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6867" name="think-cell Folie" r:id="rId5" imgW="395" imgH="396" progId="TCLayout.ActiveDocument.1">
                  <p:embed/>
                </p:oleObj>
              </mc:Choice>
              <mc:Fallback>
                <p:oleObj name="think-cell Folie" r:id="rId5" imgW="395" imgH="396" progId="TCLayout.ActiveDocument.1">
                  <p:embed/>
                  <p:pic>
                    <p:nvPicPr>
                      <p:cNvPr id="7" name="Objekt 6" hidden="1">
                        <a:extLst>
                          <a:ext uri="{FF2B5EF4-FFF2-40B4-BE49-F238E27FC236}">
                            <a16:creationId xmlns:a16="http://schemas.microsoft.com/office/drawing/2014/main" id="{CDAC55E4-5C81-4646-9157-1F7C717BCAEA}"/>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9F003256-CCE2-487C-9A4B-182EB192405F}"/>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a:xfrm>
            <a:off x="319090" y="283135"/>
            <a:ext cx="8535393" cy="861774"/>
          </a:xfrm>
        </p:spPr>
        <p:txBody>
          <a:bodyPr/>
          <a:lstStyle/>
          <a:p>
            <a:r>
              <a:rPr lang="en-US" sz="3200" b="1" dirty="0"/>
              <a:t>4. Empirical Research</a:t>
            </a:r>
            <a:br>
              <a:rPr lang="en-US" sz="3200" b="1" noProof="0" dirty="0"/>
            </a:br>
            <a:r>
              <a:rPr lang="en-US" noProof="0" dirty="0"/>
              <a:t>Case Study</a:t>
            </a:r>
          </a:p>
        </p:txBody>
      </p:sp>
      <p:sp>
        <p:nvSpPr>
          <p:cNvPr id="5" name="Footer Placeholder 4"/>
          <p:cNvSpPr>
            <a:spLocks noGrp="1"/>
          </p:cNvSpPr>
          <p:nvPr>
            <p:ph type="ftr" sz="quarter" idx="10"/>
          </p:nvPr>
        </p:nvSpPr>
        <p:spPr/>
        <p:txBody>
          <a:bodyPr/>
          <a:lstStyle/>
          <a:p>
            <a:r>
              <a:rPr lang="en-US" dirty="0"/>
              <a:t>Design and Implementation of an Expert Recommendation System for Making Design Decisions – Kevin Koch</a:t>
            </a:r>
          </a:p>
        </p:txBody>
      </p:sp>
      <p:sp>
        <p:nvSpPr>
          <p:cNvPr id="8" name="Slide Number Placeholder 4">
            <a:extLst>
              <a:ext uri="{FF2B5EF4-FFF2-40B4-BE49-F238E27FC236}">
                <a16:creationId xmlns:a16="http://schemas.microsoft.com/office/drawing/2014/main" id="{C190654A-645E-402F-91D8-E8F666367BC4}"/>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36</a:t>
            </a:fld>
            <a:endParaRPr lang="en-US" dirty="0"/>
          </a:p>
        </p:txBody>
      </p:sp>
      <p:pic>
        <p:nvPicPr>
          <p:cNvPr id="4" name="Grafik 3">
            <a:extLst>
              <a:ext uri="{FF2B5EF4-FFF2-40B4-BE49-F238E27FC236}">
                <a16:creationId xmlns:a16="http://schemas.microsoft.com/office/drawing/2014/main" id="{F9FFF79F-B4FA-492A-AFBE-02B61C08CBEF}"/>
              </a:ext>
            </a:extLst>
          </p:cNvPr>
          <p:cNvPicPr>
            <a:picLocks noChangeAspect="1"/>
          </p:cNvPicPr>
          <p:nvPr/>
        </p:nvPicPr>
        <p:blipFill>
          <a:blip r:embed="rId7"/>
          <a:stretch>
            <a:fillRect/>
          </a:stretch>
        </p:blipFill>
        <p:spPr>
          <a:xfrm>
            <a:off x="343801" y="1829400"/>
            <a:ext cx="8423328" cy="3499834"/>
          </a:xfrm>
          <a:prstGeom prst="rect">
            <a:avLst/>
          </a:prstGeom>
        </p:spPr>
      </p:pic>
      <p:sp>
        <p:nvSpPr>
          <p:cNvPr id="9" name="Textfeld 8">
            <a:extLst>
              <a:ext uri="{FF2B5EF4-FFF2-40B4-BE49-F238E27FC236}">
                <a16:creationId xmlns:a16="http://schemas.microsoft.com/office/drawing/2014/main" id="{3DD14A3F-0486-44E8-A5F7-3662ADF2FD30}"/>
              </a:ext>
            </a:extLst>
          </p:cNvPr>
          <p:cNvSpPr txBox="1"/>
          <p:nvPr/>
        </p:nvSpPr>
        <p:spPr>
          <a:xfrm>
            <a:off x="6436828" y="6013725"/>
            <a:ext cx="2330301" cy="257250"/>
          </a:xfrm>
          <a:prstGeom prst="rect">
            <a:avLst/>
          </a:prstGeom>
          <a:noFill/>
        </p:spPr>
        <p:txBody>
          <a:bodyPr wrap="square" lIns="0" tIns="0" rIns="0" bIns="0" rtlCol="0">
            <a:spAutoFit/>
          </a:bodyPr>
          <a:lstStyle/>
          <a:p>
            <a:pPr algn="r">
              <a:lnSpc>
                <a:spcPct val="114000"/>
              </a:lnSpc>
            </a:pPr>
            <a:r>
              <a:rPr lang="en-US" sz="1600" dirty="0">
                <a:latin typeface="+mn-lt"/>
                <a:hlinkClick r:id="rId8"/>
              </a:rPr>
              <a:t>https://www.qcamap.org</a:t>
            </a:r>
            <a:endParaRPr lang="en-US" sz="1600" dirty="0">
              <a:latin typeface="+mn-lt"/>
            </a:endParaRPr>
          </a:p>
        </p:txBody>
      </p:sp>
    </p:spTree>
    <p:extLst>
      <p:ext uri="{BB962C8B-B14F-4D97-AF65-F5344CB8AC3E}">
        <p14:creationId xmlns:p14="http://schemas.microsoft.com/office/powerpoint/2010/main" val="28781305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8738644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7891"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graphicFrame>
        <p:nvGraphicFramePr>
          <p:cNvPr id="9" name="Tabelle 8">
            <a:extLst>
              <a:ext uri="{FF2B5EF4-FFF2-40B4-BE49-F238E27FC236}">
                <a16:creationId xmlns:a16="http://schemas.microsoft.com/office/drawing/2014/main" id="{0899DC07-2279-4162-9634-8D3C5259109A}"/>
              </a:ext>
            </a:extLst>
          </p:cNvPr>
          <p:cNvGraphicFramePr>
            <a:graphicFrameLocks noGrp="1"/>
          </p:cNvGraphicFramePr>
          <p:nvPr>
            <p:extLst>
              <p:ext uri="{D42A27DB-BD31-4B8C-83A1-F6EECF244321}">
                <p14:modId xmlns:p14="http://schemas.microsoft.com/office/powerpoint/2010/main" val="4086400622"/>
              </p:ext>
            </p:extLst>
          </p:nvPr>
        </p:nvGraphicFramePr>
        <p:xfrm>
          <a:off x="319090" y="2139955"/>
          <a:ext cx="8589976" cy="3402625"/>
        </p:xfrm>
        <a:graphic>
          <a:graphicData uri="http://schemas.openxmlformats.org/drawingml/2006/table">
            <a:tbl>
              <a:tblPr firstRow="1" bandRow="1">
                <a:tableStyleId>{5C22544A-7EE6-4342-B048-85BDC9FD1C3A}</a:tableStyleId>
              </a:tblPr>
              <a:tblGrid>
                <a:gridCol w="734410">
                  <a:extLst>
                    <a:ext uri="{9D8B030D-6E8A-4147-A177-3AD203B41FA5}">
                      <a16:colId xmlns:a16="http://schemas.microsoft.com/office/drawing/2014/main" val="1405354730"/>
                    </a:ext>
                  </a:extLst>
                </a:gridCol>
                <a:gridCol w="7855566">
                  <a:extLst>
                    <a:ext uri="{9D8B030D-6E8A-4147-A177-3AD203B41FA5}">
                      <a16:colId xmlns:a16="http://schemas.microsoft.com/office/drawing/2014/main" val="3206572082"/>
                    </a:ext>
                  </a:extLst>
                </a:gridCol>
              </a:tblGrid>
              <a:tr h="306627">
                <a:tc gridSpan="2">
                  <a:txBody>
                    <a:bodyPr/>
                    <a:lstStyle/>
                    <a:p>
                      <a:r>
                        <a:rPr lang="en-US" dirty="0"/>
                        <a:t>Secondary Requirements</a:t>
                      </a:r>
                    </a:p>
                  </a:txBody>
                  <a:tcPr>
                    <a:solidFill>
                      <a:schemeClr val="tx2"/>
                    </a:solidFill>
                  </a:tcPr>
                </a:tc>
                <a:tc hMerge="1">
                  <a:txBody>
                    <a:bodyPr/>
                    <a:lstStyle/>
                    <a:p>
                      <a:endParaRPr lang="en-US" dirty="0"/>
                    </a:p>
                  </a:txBody>
                  <a:tcPr>
                    <a:solidFill>
                      <a:schemeClr val="tx2"/>
                    </a:solidFill>
                  </a:tcPr>
                </a:tc>
                <a:extLst>
                  <a:ext uri="{0D108BD9-81ED-4DB2-BD59-A6C34878D82A}">
                    <a16:rowId xmlns:a16="http://schemas.microsoft.com/office/drawing/2014/main" val="268249077"/>
                  </a:ext>
                </a:extLst>
              </a:tr>
              <a:tr h="306627">
                <a:tc>
                  <a:txBody>
                    <a:bodyPr/>
                    <a:lstStyle/>
                    <a:p>
                      <a:r>
                        <a:rPr lang="en-US" sz="1400" dirty="0"/>
                        <a:t>R11</a:t>
                      </a:r>
                    </a:p>
                  </a:txBody>
                  <a:tcPr/>
                </a:tc>
                <a:tc>
                  <a:txBody>
                    <a:bodyPr/>
                    <a:lstStyle/>
                    <a:p>
                      <a:r>
                        <a:rPr lang="en-US" sz="1400" dirty="0"/>
                        <a:t>The system supports improving design decision’s description</a:t>
                      </a:r>
                    </a:p>
                  </a:txBody>
                  <a:tcPr/>
                </a:tc>
                <a:extLst>
                  <a:ext uri="{0D108BD9-81ED-4DB2-BD59-A6C34878D82A}">
                    <a16:rowId xmlns:a16="http://schemas.microsoft.com/office/drawing/2014/main" val="403697125"/>
                  </a:ext>
                </a:extLst>
              </a:tr>
              <a:tr h="306627">
                <a:tc>
                  <a:txBody>
                    <a:bodyPr/>
                    <a:lstStyle/>
                    <a:p>
                      <a:r>
                        <a:rPr lang="en-US" sz="1400" dirty="0"/>
                        <a:t>R12</a:t>
                      </a:r>
                    </a:p>
                  </a:txBody>
                  <a:tcPr/>
                </a:tc>
                <a:tc>
                  <a:txBody>
                    <a:bodyPr/>
                    <a:lstStyle/>
                    <a:p>
                      <a:r>
                        <a:rPr lang="en-US" sz="1400" dirty="0"/>
                        <a:t>The system provides visualization tools for describing design decisions</a:t>
                      </a:r>
                    </a:p>
                  </a:txBody>
                  <a:tcPr/>
                </a:tc>
                <a:extLst>
                  <a:ext uri="{0D108BD9-81ED-4DB2-BD59-A6C34878D82A}">
                    <a16:rowId xmlns:a16="http://schemas.microsoft.com/office/drawing/2014/main" val="2317420891"/>
                  </a:ext>
                </a:extLst>
              </a:tr>
              <a:tr h="529246">
                <a:tc>
                  <a:txBody>
                    <a:bodyPr/>
                    <a:lstStyle/>
                    <a:p>
                      <a:r>
                        <a:rPr lang="en-US" sz="1400" dirty="0"/>
                        <a:t>R13</a:t>
                      </a:r>
                    </a:p>
                  </a:txBody>
                  <a:tcPr/>
                </a:tc>
                <a:tc>
                  <a:txBody>
                    <a:bodyPr/>
                    <a:lstStyle/>
                    <a:p>
                      <a:r>
                        <a:rPr lang="en-US" sz="1400" dirty="0"/>
                        <a:t>The system possesses workflow support for a design decision’s life cycle</a:t>
                      </a:r>
                    </a:p>
                  </a:txBody>
                  <a:tcPr/>
                </a:tc>
                <a:extLst>
                  <a:ext uri="{0D108BD9-81ED-4DB2-BD59-A6C34878D82A}">
                    <a16:rowId xmlns:a16="http://schemas.microsoft.com/office/drawing/2014/main" val="4138014591"/>
                  </a:ext>
                </a:extLst>
              </a:tr>
              <a:tr h="529246">
                <a:tc>
                  <a:txBody>
                    <a:bodyPr/>
                    <a:lstStyle/>
                    <a:p>
                      <a:r>
                        <a:rPr lang="en-US" sz="1400" dirty="0"/>
                        <a:t>R14</a:t>
                      </a:r>
                    </a:p>
                  </a:txBody>
                  <a:tcPr/>
                </a:tc>
                <a:tc>
                  <a:txBody>
                    <a:bodyPr/>
                    <a:lstStyle/>
                    <a:p>
                      <a:r>
                        <a:rPr lang="en-US" sz="1400" dirty="0"/>
                        <a:t>The system shows related issues for a design decision</a:t>
                      </a:r>
                    </a:p>
                  </a:txBody>
                  <a:tcPr/>
                </a:tc>
                <a:extLst>
                  <a:ext uri="{0D108BD9-81ED-4DB2-BD59-A6C34878D82A}">
                    <a16:rowId xmlns:a16="http://schemas.microsoft.com/office/drawing/2014/main" val="3653839724"/>
                  </a:ext>
                </a:extLst>
              </a:tr>
              <a:tr h="529246">
                <a:tc>
                  <a:txBody>
                    <a:bodyPr/>
                    <a:lstStyle/>
                    <a:p>
                      <a:r>
                        <a:rPr lang="en-US" sz="1400" dirty="0"/>
                        <a:t>R15</a:t>
                      </a:r>
                    </a:p>
                  </a:txBody>
                  <a:tcPr/>
                </a:tc>
                <a:tc>
                  <a:txBody>
                    <a:bodyPr/>
                    <a:lstStyle/>
                    <a:p>
                      <a:r>
                        <a:rPr lang="en-US" sz="1400" dirty="0"/>
                        <a:t>The system links relevant documentation for an issue</a:t>
                      </a:r>
                    </a:p>
                  </a:txBody>
                  <a:tcPr/>
                </a:tc>
                <a:extLst>
                  <a:ext uri="{0D108BD9-81ED-4DB2-BD59-A6C34878D82A}">
                    <a16:rowId xmlns:a16="http://schemas.microsoft.com/office/drawing/2014/main" val="151507955"/>
                  </a:ext>
                </a:extLst>
              </a:tr>
              <a:tr h="529246">
                <a:tc>
                  <a:txBody>
                    <a:bodyPr/>
                    <a:lstStyle/>
                    <a:p>
                      <a:r>
                        <a:rPr lang="en-US" sz="1400" dirty="0"/>
                        <a:t>R16</a:t>
                      </a:r>
                    </a:p>
                  </a:txBody>
                  <a:tcPr/>
                </a:tc>
                <a:tc>
                  <a:txBody>
                    <a:bodyPr/>
                    <a:lstStyle/>
                    <a:p>
                      <a:r>
                        <a:rPr lang="en-US" sz="1400" dirty="0"/>
                        <a:t>The system proposes possible technical concepts to solve a design decision</a:t>
                      </a:r>
                    </a:p>
                  </a:txBody>
                  <a:tcPr/>
                </a:tc>
                <a:extLst>
                  <a:ext uri="{0D108BD9-81ED-4DB2-BD59-A6C34878D82A}">
                    <a16:rowId xmlns:a16="http://schemas.microsoft.com/office/drawing/2014/main" val="3850516636"/>
                  </a:ext>
                </a:extLst>
              </a:tr>
              <a:tr h="306627">
                <a:tc>
                  <a:txBody>
                    <a:bodyPr/>
                    <a:lstStyle/>
                    <a:p>
                      <a:r>
                        <a:rPr lang="en-US" sz="1400" dirty="0"/>
                        <a:t>R17</a:t>
                      </a:r>
                    </a:p>
                  </a:txBody>
                  <a:tcPr/>
                </a:tc>
                <a:tc>
                  <a:txBody>
                    <a:bodyPr/>
                    <a:lstStyle/>
                    <a:p>
                      <a:r>
                        <a:rPr lang="en-US" sz="1400" dirty="0"/>
                        <a:t>The system remembers experts about possible biases</a:t>
                      </a:r>
                    </a:p>
                  </a:txBody>
                  <a:tcPr/>
                </a:tc>
                <a:extLst>
                  <a:ext uri="{0D108BD9-81ED-4DB2-BD59-A6C34878D82A}">
                    <a16:rowId xmlns:a16="http://schemas.microsoft.com/office/drawing/2014/main" val="3844508676"/>
                  </a:ext>
                </a:extLst>
              </a:tr>
            </a:tbl>
          </a:graphicData>
        </a:graphic>
      </p:graphicFrame>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4. Empirical Research</a:t>
            </a:r>
            <a:br>
              <a:rPr lang="en-US" sz="3200" b="1" dirty="0"/>
            </a:br>
            <a:r>
              <a:rPr lang="en-US" dirty="0"/>
              <a:t>Meta-analysis for Requirements</a:t>
            </a:r>
            <a:endParaRPr lang="en-US" noProof="0" dirty="0"/>
          </a:p>
        </p:txBody>
      </p:sp>
      <p:sp>
        <p:nvSpPr>
          <p:cNvPr id="7" name="Slide Number Placeholder 4">
            <a:extLst>
              <a:ext uri="{FF2B5EF4-FFF2-40B4-BE49-F238E27FC236}">
                <a16:creationId xmlns:a16="http://schemas.microsoft.com/office/drawing/2014/main" id="{044C2D0D-D29E-4562-A0D3-5479B112EAE5}"/>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37</a:t>
            </a:fld>
            <a:endParaRPr lang="en-US" dirty="0"/>
          </a:p>
        </p:txBody>
      </p:sp>
    </p:spTree>
    <p:extLst>
      <p:ext uri="{BB962C8B-B14F-4D97-AF65-F5344CB8AC3E}">
        <p14:creationId xmlns:p14="http://schemas.microsoft.com/office/powerpoint/2010/main" val="28786100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37283404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8915"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pic>
        <p:nvPicPr>
          <p:cNvPr id="4" name="Grafik 3">
            <a:extLst>
              <a:ext uri="{FF2B5EF4-FFF2-40B4-BE49-F238E27FC236}">
                <a16:creationId xmlns:a16="http://schemas.microsoft.com/office/drawing/2014/main" id="{7D38FA86-E96E-40ED-86DD-0E7298B17A66}"/>
              </a:ext>
            </a:extLst>
          </p:cNvPr>
          <p:cNvPicPr>
            <a:picLocks noChangeAspect="1"/>
          </p:cNvPicPr>
          <p:nvPr/>
        </p:nvPicPr>
        <p:blipFill>
          <a:blip r:embed="rId8"/>
          <a:stretch>
            <a:fillRect/>
          </a:stretch>
        </p:blipFill>
        <p:spPr>
          <a:xfrm>
            <a:off x="500908" y="1143000"/>
            <a:ext cx="7840171" cy="5368499"/>
          </a:xfrm>
          <a:prstGeom prst="rect">
            <a:avLst/>
          </a:prstGeom>
        </p:spPr>
      </p:pic>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5. Prototype</a:t>
            </a:r>
            <a:br>
              <a:rPr lang="en-US" sz="3200" b="1" dirty="0"/>
            </a:br>
            <a:r>
              <a:rPr lang="en-US" dirty="0"/>
              <a:t>Use Cases from Requirements</a:t>
            </a:r>
            <a:endParaRPr lang="en-US" noProof="0" dirty="0"/>
          </a:p>
        </p:txBody>
      </p:sp>
      <p:sp>
        <p:nvSpPr>
          <p:cNvPr id="7" name="Slide Number Placeholder 4">
            <a:extLst>
              <a:ext uri="{FF2B5EF4-FFF2-40B4-BE49-F238E27FC236}">
                <a16:creationId xmlns:a16="http://schemas.microsoft.com/office/drawing/2014/main" id="{89155BF9-B246-42BB-A26E-0A20932F967B}"/>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38</a:t>
            </a:fld>
            <a:endParaRPr lang="en-US" dirty="0"/>
          </a:p>
        </p:txBody>
      </p:sp>
    </p:spTree>
    <p:extLst>
      <p:ext uri="{BB962C8B-B14F-4D97-AF65-F5344CB8AC3E}">
        <p14:creationId xmlns:p14="http://schemas.microsoft.com/office/powerpoint/2010/main" val="5142961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25818453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9939"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pic>
        <p:nvPicPr>
          <p:cNvPr id="4" name="Grafik 3">
            <a:extLst>
              <a:ext uri="{FF2B5EF4-FFF2-40B4-BE49-F238E27FC236}">
                <a16:creationId xmlns:a16="http://schemas.microsoft.com/office/drawing/2014/main" id="{7D38FA86-E96E-40ED-86DD-0E7298B17A66}"/>
              </a:ext>
            </a:extLst>
          </p:cNvPr>
          <p:cNvPicPr>
            <a:picLocks noChangeAspect="1"/>
          </p:cNvPicPr>
          <p:nvPr/>
        </p:nvPicPr>
        <p:blipFill rotWithShape="1">
          <a:blip r:embed="rId8"/>
          <a:srcRect r="7088" b="65934"/>
          <a:stretch/>
        </p:blipFill>
        <p:spPr>
          <a:xfrm>
            <a:off x="158008" y="2247900"/>
            <a:ext cx="8852642" cy="2222500"/>
          </a:xfrm>
          <a:prstGeom prst="rect">
            <a:avLst/>
          </a:prstGeom>
        </p:spPr>
      </p:pic>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5. Prototype</a:t>
            </a:r>
            <a:br>
              <a:rPr lang="en-US" sz="3200" b="1" dirty="0"/>
            </a:br>
            <a:r>
              <a:rPr lang="en-US" dirty="0"/>
              <a:t>Use Cases from Requirements</a:t>
            </a:r>
            <a:endParaRPr lang="en-US" noProof="0" dirty="0"/>
          </a:p>
        </p:txBody>
      </p:sp>
      <p:pic>
        <p:nvPicPr>
          <p:cNvPr id="7" name="Grafik 6">
            <a:extLst>
              <a:ext uri="{FF2B5EF4-FFF2-40B4-BE49-F238E27FC236}">
                <a16:creationId xmlns:a16="http://schemas.microsoft.com/office/drawing/2014/main" id="{4100889E-F61C-425E-9C3C-53EA6608D891}"/>
              </a:ext>
            </a:extLst>
          </p:cNvPr>
          <p:cNvPicPr>
            <a:picLocks noChangeAspect="1"/>
          </p:cNvPicPr>
          <p:nvPr/>
        </p:nvPicPr>
        <p:blipFill rotWithShape="1">
          <a:blip r:embed="rId8"/>
          <a:srcRect l="93304" b="65934"/>
          <a:stretch/>
        </p:blipFill>
        <p:spPr>
          <a:xfrm rot="16200000">
            <a:off x="5646832" y="2079625"/>
            <a:ext cx="637986" cy="5010150"/>
          </a:xfrm>
          <a:prstGeom prst="rect">
            <a:avLst/>
          </a:prstGeom>
        </p:spPr>
      </p:pic>
      <p:pic>
        <p:nvPicPr>
          <p:cNvPr id="8" name="Grafik 7">
            <a:extLst>
              <a:ext uri="{FF2B5EF4-FFF2-40B4-BE49-F238E27FC236}">
                <a16:creationId xmlns:a16="http://schemas.microsoft.com/office/drawing/2014/main" id="{9D6F3091-9593-48FF-BCFA-5A926E6CE216}"/>
              </a:ext>
            </a:extLst>
          </p:cNvPr>
          <p:cNvPicPr>
            <a:picLocks noChangeAspect="1"/>
          </p:cNvPicPr>
          <p:nvPr/>
        </p:nvPicPr>
        <p:blipFill rotWithShape="1">
          <a:blip r:embed="rId8"/>
          <a:srcRect l="93304" b="65934"/>
          <a:stretch/>
        </p:blipFill>
        <p:spPr>
          <a:xfrm rot="16200000">
            <a:off x="6539784" y="4017985"/>
            <a:ext cx="514208" cy="703264"/>
          </a:xfrm>
          <a:prstGeom prst="rect">
            <a:avLst/>
          </a:prstGeom>
        </p:spPr>
      </p:pic>
      <p:pic>
        <p:nvPicPr>
          <p:cNvPr id="9" name="Grafik 8">
            <a:extLst>
              <a:ext uri="{FF2B5EF4-FFF2-40B4-BE49-F238E27FC236}">
                <a16:creationId xmlns:a16="http://schemas.microsoft.com/office/drawing/2014/main" id="{9D97F0F7-8EF2-4AE4-A3E4-68E96DE7B56B}"/>
              </a:ext>
            </a:extLst>
          </p:cNvPr>
          <p:cNvPicPr>
            <a:picLocks noChangeAspect="1"/>
          </p:cNvPicPr>
          <p:nvPr/>
        </p:nvPicPr>
        <p:blipFill rotWithShape="1">
          <a:blip r:embed="rId8"/>
          <a:srcRect l="93304" b="65934"/>
          <a:stretch/>
        </p:blipFill>
        <p:spPr>
          <a:xfrm rot="16200000">
            <a:off x="4185149" y="3975963"/>
            <a:ext cx="514208" cy="703264"/>
          </a:xfrm>
          <a:prstGeom prst="rect">
            <a:avLst/>
          </a:prstGeom>
        </p:spPr>
      </p:pic>
      <p:sp>
        <p:nvSpPr>
          <p:cNvPr id="10" name="Slide Number Placeholder 4">
            <a:extLst>
              <a:ext uri="{FF2B5EF4-FFF2-40B4-BE49-F238E27FC236}">
                <a16:creationId xmlns:a16="http://schemas.microsoft.com/office/drawing/2014/main" id="{731192CE-67F7-4B83-A8A4-A429779232EE}"/>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39</a:t>
            </a:fld>
            <a:endParaRPr lang="en-US" dirty="0"/>
          </a:p>
        </p:txBody>
      </p:sp>
    </p:spTree>
    <p:extLst>
      <p:ext uri="{BB962C8B-B14F-4D97-AF65-F5344CB8AC3E}">
        <p14:creationId xmlns:p14="http://schemas.microsoft.com/office/powerpoint/2010/main" val="2686156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4B65C97E-7D00-4048-92A0-CF38CB960AD4}"/>
              </a:ext>
            </a:extLst>
          </p:cNvPr>
          <p:cNvGraphicFramePr>
            <a:graphicFrameLocks noChangeAspect="1"/>
          </p:cNvGraphicFramePr>
          <p:nvPr>
            <p:custDataLst>
              <p:tags r:id="rId2"/>
            </p:custDataLst>
            <p:extLst>
              <p:ext uri="{D42A27DB-BD31-4B8C-83A1-F6EECF244321}">
                <p14:modId xmlns:p14="http://schemas.microsoft.com/office/powerpoint/2010/main" val="16689838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099" name="think-cell Folie" r:id="rId6" imgW="473" imgH="476" progId="TCLayout.ActiveDocument.1">
                  <p:embed/>
                </p:oleObj>
              </mc:Choice>
              <mc:Fallback>
                <p:oleObj name="think-cell Folie" r:id="rId6" imgW="473" imgH="476" progId="TCLayout.ActiveDocument.1">
                  <p:embed/>
                  <p:pic>
                    <p:nvPicPr>
                      <p:cNvPr id="7" name="Objekt 6" hidden="1">
                        <a:extLst>
                          <a:ext uri="{FF2B5EF4-FFF2-40B4-BE49-F238E27FC236}">
                            <a16:creationId xmlns:a16="http://schemas.microsoft.com/office/drawing/2014/main" id="{4B65C97E-7D00-4048-92A0-CF38CB960AD4}"/>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7DFEE7E3-910D-420F-AEB4-E5376AC76CDC}"/>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36" name="TextBox 35"/>
          <p:cNvSpPr txBox="1"/>
          <p:nvPr/>
        </p:nvSpPr>
        <p:spPr>
          <a:xfrm>
            <a:off x="6315909" y="4190146"/>
            <a:ext cx="312906" cy="55399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3000" b="1" dirty="0">
                <a:solidFill>
                  <a:srgbClr val="FF0000"/>
                </a:solidFill>
                <a:latin typeface="Arial" pitchFamily="34" charset="0"/>
              </a:rPr>
              <a:t>!</a:t>
            </a:r>
          </a:p>
        </p:txBody>
      </p:sp>
      <p:sp>
        <p:nvSpPr>
          <p:cNvPr id="4" name="Textfeld 3">
            <a:extLst>
              <a:ext uri="{FF2B5EF4-FFF2-40B4-BE49-F238E27FC236}">
                <a16:creationId xmlns:a16="http://schemas.microsoft.com/office/drawing/2014/main" id="{C1DC16CD-D1E4-4C1D-B7BD-0BD8855308F0}"/>
              </a:ext>
            </a:extLst>
          </p:cNvPr>
          <p:cNvSpPr txBox="1"/>
          <p:nvPr/>
        </p:nvSpPr>
        <p:spPr>
          <a:xfrm>
            <a:off x="6637413" y="4255889"/>
            <a:ext cx="2122972" cy="403508"/>
          </a:xfrm>
          <a:prstGeom prst="rect">
            <a:avLst/>
          </a:prstGeom>
          <a:noFill/>
        </p:spPr>
        <p:txBody>
          <a:bodyPr wrap="square" lIns="0" tIns="0" rIns="0" bIns="0" rtlCol="0">
            <a:spAutoFit/>
          </a:bodyPr>
          <a:lstStyle/>
          <a:p>
            <a:pPr>
              <a:lnSpc>
                <a:spcPct val="114000"/>
              </a:lnSpc>
            </a:pPr>
            <a:r>
              <a:rPr lang="en-US" sz="1200" b="1" dirty="0">
                <a:latin typeface="+mn-lt"/>
              </a:rPr>
              <a:t>Assignment Recommendation</a:t>
            </a:r>
          </a:p>
        </p:txBody>
      </p:sp>
      <p:sp>
        <p:nvSpPr>
          <p:cNvPr id="2" name="Title 1"/>
          <p:cNvSpPr>
            <a:spLocks noGrp="1"/>
          </p:cNvSpPr>
          <p:nvPr>
            <p:ph type="title"/>
          </p:nvPr>
        </p:nvSpPr>
        <p:spPr>
          <a:xfrm>
            <a:off x="319090" y="283135"/>
            <a:ext cx="7840171" cy="861774"/>
          </a:xfrm>
        </p:spPr>
        <p:txBody>
          <a:bodyPr/>
          <a:lstStyle/>
          <a:p>
            <a:r>
              <a:rPr lang="en-US" sz="3200" b="1" noProof="0" dirty="0">
                <a:solidFill>
                  <a:srgbClr val="0065BD"/>
                </a:solidFill>
              </a:rPr>
              <a:t>1. Introduction</a:t>
            </a:r>
            <a:br>
              <a:rPr lang="en-US" sz="3200" noProof="0" dirty="0">
                <a:solidFill>
                  <a:srgbClr val="0065BD"/>
                </a:solidFill>
              </a:rPr>
            </a:br>
            <a:r>
              <a:rPr lang="en-US" noProof="0" dirty="0">
                <a:solidFill>
                  <a:srgbClr val="0065BD"/>
                </a:solidFill>
              </a:rPr>
              <a:t>Example Scenario</a:t>
            </a:r>
            <a:endParaRPr lang="en-US" noProof="0" dirty="0"/>
          </a:p>
        </p:txBody>
      </p:sp>
      <p:sp>
        <p:nvSpPr>
          <p:cNvPr id="5" name="Slide Number Placeholder 4"/>
          <p:cNvSpPr>
            <a:spLocks noGrp="1"/>
          </p:cNvSpPr>
          <p:nvPr>
            <p:ph type="sldNum" sz="quarter" idx="11"/>
          </p:nvPr>
        </p:nvSpPr>
        <p:spPr/>
        <p:txBody>
          <a:bodyPr/>
          <a:lstStyle/>
          <a:p>
            <a:pPr>
              <a:defRPr/>
            </a:pPr>
            <a:fld id="{05BC9FAB-BDC1-47C0-A8BB-6E12A8205D33}" type="slidenum">
              <a:rPr lang="en-US" smtClean="0"/>
              <a:pPr>
                <a:defRPr/>
              </a:pPr>
              <a:t>4</a:t>
            </a:fld>
            <a:endParaRPr lang="en-US" dirty="0"/>
          </a:p>
        </p:txBody>
      </p:sp>
      <p:sp>
        <p:nvSpPr>
          <p:cNvPr id="3" name="Content Placeholder 2"/>
          <p:cNvSpPr>
            <a:spLocks noGrp="1"/>
          </p:cNvSpPr>
          <p:nvPr>
            <p:ph idx="1"/>
          </p:nvPr>
        </p:nvSpPr>
        <p:spPr>
          <a:xfrm>
            <a:off x="319090" y="1907177"/>
            <a:ext cx="8508999" cy="4554584"/>
          </a:xfrm>
        </p:spPr>
        <p:txBody>
          <a:bodyPr>
            <a:normAutofit/>
          </a:bodyPr>
          <a:lstStyle/>
          <a:p>
            <a:r>
              <a:rPr lang="en-US" b="1" noProof="0" dirty="0"/>
              <a:t>Apache Spark</a:t>
            </a:r>
          </a:p>
          <a:p>
            <a:pPr marL="285750" indent="-285750">
              <a:buFont typeface="Arial" panose="020B0604020202020204" pitchFamily="34" charset="0"/>
              <a:buChar char="•"/>
            </a:pPr>
            <a:r>
              <a:rPr lang="en-US" noProof="0" dirty="0"/>
              <a:t>Issues captured since early 2014</a:t>
            </a:r>
          </a:p>
          <a:p>
            <a:pPr marL="285750" indent="-285750">
              <a:buFont typeface="Arial" panose="020B0604020202020204" pitchFamily="34" charset="0"/>
              <a:buChar char="•"/>
            </a:pPr>
            <a:r>
              <a:rPr lang="en-US" noProof="0" dirty="0"/>
              <a:t>Versions from 0.9.0 to 2.1.0</a:t>
            </a:r>
          </a:p>
          <a:p>
            <a:pPr marL="285750" indent="-285750">
              <a:buFont typeface="Arial" panose="020B0604020202020204" pitchFamily="34" charset="0"/>
              <a:buChar char="•"/>
            </a:pPr>
            <a:r>
              <a:rPr lang="en-US" noProof="0" dirty="0"/>
              <a:t># contributors - 1,146</a:t>
            </a:r>
          </a:p>
          <a:p>
            <a:pPr marL="285750" indent="-285750">
              <a:buFont typeface="Arial" panose="020B0604020202020204" pitchFamily="34" charset="0"/>
              <a:buChar char="•"/>
            </a:pPr>
            <a:r>
              <a:rPr lang="en-US" noProof="0" dirty="0"/>
              <a:t># issues - 21,660</a:t>
            </a:r>
          </a:p>
        </p:txBody>
      </p:sp>
      <p:sp>
        <p:nvSpPr>
          <p:cNvPr id="27" name="Footer Placeholder 4">
            <a:extLst>
              <a:ext uri="{FF2B5EF4-FFF2-40B4-BE49-F238E27FC236}">
                <a16:creationId xmlns:a16="http://schemas.microsoft.com/office/drawing/2014/main" id="{60E0948B-E186-4AE8-A7C8-4D714B0827DC}"/>
              </a:ext>
            </a:extLst>
          </p:cNvPr>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cxnSp>
        <p:nvCxnSpPr>
          <p:cNvPr id="29" name="Straight Arrow Connector 37">
            <a:extLst>
              <a:ext uri="{FF2B5EF4-FFF2-40B4-BE49-F238E27FC236}">
                <a16:creationId xmlns:a16="http://schemas.microsoft.com/office/drawing/2014/main" id="{37B8724C-6929-4249-B35B-31BBB9D6A181}"/>
              </a:ext>
            </a:extLst>
          </p:cNvPr>
          <p:cNvCxnSpPr>
            <a:cxnSpLocks/>
          </p:cNvCxnSpPr>
          <p:nvPr/>
        </p:nvCxnSpPr>
        <p:spPr bwMode="auto">
          <a:xfrm>
            <a:off x="1286847" y="3371851"/>
            <a:ext cx="1" cy="781572"/>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sp>
        <p:nvSpPr>
          <p:cNvPr id="30" name="Textfeld 29">
            <a:extLst>
              <a:ext uri="{FF2B5EF4-FFF2-40B4-BE49-F238E27FC236}">
                <a16:creationId xmlns:a16="http://schemas.microsoft.com/office/drawing/2014/main" id="{ED9C157B-36D1-4269-B533-C0959E1A18D7}"/>
              </a:ext>
            </a:extLst>
          </p:cNvPr>
          <p:cNvSpPr txBox="1"/>
          <p:nvPr/>
        </p:nvSpPr>
        <p:spPr>
          <a:xfrm>
            <a:off x="1113659" y="3458522"/>
            <a:ext cx="1627372" cy="403508"/>
          </a:xfrm>
          <a:prstGeom prst="rect">
            <a:avLst/>
          </a:prstGeom>
          <a:noFill/>
        </p:spPr>
        <p:txBody>
          <a:bodyPr wrap="square" lIns="0" tIns="0" rIns="0" bIns="0" rtlCol="0">
            <a:spAutoFit/>
          </a:bodyPr>
          <a:lstStyle/>
          <a:p>
            <a:pPr algn="ctr">
              <a:lnSpc>
                <a:spcPct val="114000"/>
              </a:lnSpc>
            </a:pPr>
            <a:r>
              <a:rPr lang="en-US" sz="1200" dirty="0">
                <a:latin typeface="+mn-lt"/>
              </a:rPr>
              <a:t>Analysis of</a:t>
            </a:r>
            <a:br>
              <a:rPr lang="en-US" sz="1200" dirty="0">
                <a:latin typeface="+mn-lt"/>
              </a:rPr>
            </a:br>
            <a:r>
              <a:rPr lang="en-US" sz="1200" dirty="0">
                <a:latin typeface="+mn-lt"/>
              </a:rPr>
              <a:t>existing issues</a:t>
            </a:r>
          </a:p>
        </p:txBody>
      </p:sp>
      <p:sp>
        <p:nvSpPr>
          <p:cNvPr id="44" name="TextBox 13">
            <a:extLst>
              <a:ext uri="{FF2B5EF4-FFF2-40B4-BE49-F238E27FC236}">
                <a16:creationId xmlns:a16="http://schemas.microsoft.com/office/drawing/2014/main" id="{9EE7780E-70C3-4A92-A1A9-23E7552295B6}"/>
              </a:ext>
            </a:extLst>
          </p:cNvPr>
          <p:cNvSpPr txBox="1"/>
          <p:nvPr/>
        </p:nvSpPr>
        <p:spPr>
          <a:xfrm>
            <a:off x="457481" y="4341105"/>
            <a:ext cx="1966885" cy="225062"/>
          </a:xfrm>
          <a:prstGeom prst="rect">
            <a:avLst/>
          </a:prstGeom>
          <a:noFill/>
        </p:spPr>
        <p:txBody>
          <a:bodyPr wrap="none" lIns="0" tIns="0" rIns="0" bIns="0" rtlCol="0">
            <a:spAutoFit/>
          </a:bodyPr>
          <a:lstStyle/>
          <a:p>
            <a:pPr algn="ctr" defTabSz="342900" fontAlgn="auto">
              <a:lnSpc>
                <a:spcPct val="114000"/>
              </a:lnSpc>
              <a:spcBef>
                <a:spcPts val="0"/>
              </a:spcBef>
              <a:spcAft>
                <a:spcPts val="0"/>
              </a:spcAft>
              <a:defRPr/>
            </a:pPr>
            <a:r>
              <a:rPr lang="en-US" sz="1400" b="1" kern="0" dirty="0">
                <a:solidFill>
                  <a:prstClr val="black"/>
                </a:solidFill>
                <a:latin typeface="Arial" panose="020B0604020202020204" pitchFamily="34" charset="0"/>
              </a:rPr>
              <a:t>Expertise Identification</a:t>
            </a:r>
          </a:p>
        </p:txBody>
      </p:sp>
      <p:cxnSp>
        <p:nvCxnSpPr>
          <p:cNvPr id="45" name="Straight Arrow Connector 37">
            <a:extLst>
              <a:ext uri="{FF2B5EF4-FFF2-40B4-BE49-F238E27FC236}">
                <a16:creationId xmlns:a16="http://schemas.microsoft.com/office/drawing/2014/main" id="{B4666FA6-9594-415F-BFCB-BF0E20BED8E2}"/>
              </a:ext>
            </a:extLst>
          </p:cNvPr>
          <p:cNvCxnSpPr>
            <a:cxnSpLocks/>
          </p:cNvCxnSpPr>
          <p:nvPr/>
        </p:nvCxnSpPr>
        <p:spPr bwMode="auto">
          <a:xfrm>
            <a:off x="2618072" y="4466476"/>
            <a:ext cx="3555850" cy="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grpSp>
        <p:nvGrpSpPr>
          <p:cNvPr id="46" name="Group 21">
            <a:extLst>
              <a:ext uri="{FF2B5EF4-FFF2-40B4-BE49-F238E27FC236}">
                <a16:creationId xmlns:a16="http://schemas.microsoft.com/office/drawing/2014/main" id="{C9417DA0-A9F0-420A-9F51-3A7F523F49D2}"/>
              </a:ext>
            </a:extLst>
          </p:cNvPr>
          <p:cNvGrpSpPr/>
          <p:nvPr/>
        </p:nvGrpSpPr>
        <p:grpSpPr>
          <a:xfrm>
            <a:off x="5776748" y="2230083"/>
            <a:ext cx="747182" cy="615178"/>
            <a:chOff x="4724400" y="2678714"/>
            <a:chExt cx="581848" cy="436264"/>
          </a:xfrm>
        </p:grpSpPr>
        <p:sp>
          <p:nvSpPr>
            <p:cNvPr id="47" name="Ellipse 9">
              <a:extLst>
                <a:ext uri="{FF2B5EF4-FFF2-40B4-BE49-F238E27FC236}">
                  <a16:creationId xmlns:a16="http://schemas.microsoft.com/office/drawing/2014/main" id="{6DEF9B7B-0B11-467C-A204-3E28393F8C5D}"/>
                </a:ext>
              </a:extLst>
            </p:cNvPr>
            <p:cNvSpPr/>
            <p:nvPr/>
          </p:nvSpPr>
          <p:spPr bwMode="auto">
            <a:xfrm>
              <a:off x="4786253" y="2678714"/>
              <a:ext cx="148854" cy="135129"/>
            </a:xfrm>
            <a:prstGeom prst="ellipse">
              <a:avLst/>
            </a:prstGeom>
            <a:solidFill>
              <a:schemeClr val="accent2"/>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sz="3300" dirty="0">
                <a:solidFill>
                  <a:prstClr val="black"/>
                </a:solidFill>
                <a:latin typeface="Calibri"/>
                <a:cs typeface="Arial" panose="020B0604020202020204" pitchFamily="34" charset="0"/>
              </a:endParaRPr>
            </a:p>
          </p:txBody>
        </p:sp>
        <p:sp>
          <p:nvSpPr>
            <p:cNvPr id="48" name="Kreis 8">
              <a:extLst>
                <a:ext uri="{FF2B5EF4-FFF2-40B4-BE49-F238E27FC236}">
                  <a16:creationId xmlns:a16="http://schemas.microsoft.com/office/drawing/2014/main" id="{5369B906-F6B4-4AF9-9E27-7E04C9D2638B}"/>
                </a:ext>
              </a:extLst>
            </p:cNvPr>
            <p:cNvSpPr/>
            <p:nvPr/>
          </p:nvSpPr>
          <p:spPr bwMode="auto">
            <a:xfrm>
              <a:off x="4724400" y="2813843"/>
              <a:ext cx="272559" cy="130437"/>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solidFill>
              <a:schemeClr val="accent2"/>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sz="3300" dirty="0">
                <a:solidFill>
                  <a:prstClr val="black"/>
                </a:solidFill>
                <a:latin typeface="Calibri"/>
                <a:cs typeface="Arial" panose="020B0604020202020204" pitchFamily="34" charset="0"/>
              </a:endParaRPr>
            </a:p>
          </p:txBody>
        </p:sp>
        <p:sp>
          <p:nvSpPr>
            <p:cNvPr id="49" name="Ellipse 9">
              <a:extLst>
                <a:ext uri="{FF2B5EF4-FFF2-40B4-BE49-F238E27FC236}">
                  <a16:creationId xmlns:a16="http://schemas.microsoft.com/office/drawing/2014/main" id="{B7BA979A-FD03-4531-A2F0-D76810DE00F0}"/>
                </a:ext>
              </a:extLst>
            </p:cNvPr>
            <p:cNvSpPr/>
            <p:nvPr/>
          </p:nvSpPr>
          <p:spPr bwMode="auto">
            <a:xfrm>
              <a:off x="5095542" y="2678714"/>
              <a:ext cx="148854" cy="135129"/>
            </a:xfrm>
            <a:prstGeom prst="ellipse">
              <a:avLst/>
            </a:prstGeom>
            <a:solidFill>
              <a:schemeClr val="accent2"/>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sz="3300" dirty="0">
                <a:solidFill>
                  <a:prstClr val="black"/>
                </a:solidFill>
                <a:latin typeface="Calibri"/>
                <a:cs typeface="Arial" panose="020B0604020202020204" pitchFamily="34" charset="0"/>
              </a:endParaRPr>
            </a:p>
          </p:txBody>
        </p:sp>
        <p:sp>
          <p:nvSpPr>
            <p:cNvPr id="50" name="Kreis 8">
              <a:extLst>
                <a:ext uri="{FF2B5EF4-FFF2-40B4-BE49-F238E27FC236}">
                  <a16:creationId xmlns:a16="http://schemas.microsoft.com/office/drawing/2014/main" id="{4C385DDD-773A-45A9-BC2A-08EBAC47D549}"/>
                </a:ext>
              </a:extLst>
            </p:cNvPr>
            <p:cNvSpPr/>
            <p:nvPr/>
          </p:nvSpPr>
          <p:spPr bwMode="auto">
            <a:xfrm>
              <a:off x="5033689" y="2813843"/>
              <a:ext cx="272559" cy="130437"/>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solidFill>
              <a:schemeClr val="accent2"/>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sz="3300" dirty="0">
                <a:solidFill>
                  <a:prstClr val="black"/>
                </a:solidFill>
                <a:latin typeface="Calibri"/>
                <a:cs typeface="Arial" panose="020B0604020202020204" pitchFamily="34" charset="0"/>
              </a:endParaRPr>
            </a:p>
          </p:txBody>
        </p:sp>
        <p:sp>
          <p:nvSpPr>
            <p:cNvPr id="51" name="TextBox 18">
              <a:extLst>
                <a:ext uri="{FF2B5EF4-FFF2-40B4-BE49-F238E27FC236}">
                  <a16:creationId xmlns:a16="http://schemas.microsoft.com/office/drawing/2014/main" id="{97BADD4E-D2DE-4B66-9E49-532928F20D17}"/>
                </a:ext>
              </a:extLst>
            </p:cNvPr>
            <p:cNvSpPr txBox="1"/>
            <p:nvPr/>
          </p:nvSpPr>
          <p:spPr>
            <a:xfrm>
              <a:off x="4886392" y="2955371"/>
              <a:ext cx="294598" cy="159607"/>
            </a:xfrm>
            <a:prstGeom prst="rect">
              <a:avLst/>
            </a:prstGeom>
            <a:noFill/>
          </p:spPr>
          <p:txBody>
            <a:bodyPr wrap="none" lIns="0" tIns="0" rIns="0" bIns="0" rtlCol="0">
              <a:spAutoFit/>
            </a:bodyPr>
            <a:lstStyle/>
            <a:p>
              <a:pPr algn="ctr" defTabSz="342900" fontAlgn="auto">
                <a:lnSpc>
                  <a:spcPct val="114000"/>
                </a:lnSpc>
                <a:spcBef>
                  <a:spcPts val="0"/>
                </a:spcBef>
                <a:spcAft>
                  <a:spcPts val="0"/>
                </a:spcAft>
                <a:defRPr/>
              </a:pPr>
              <a:r>
                <a:rPr lang="en-US" sz="1400" kern="0" dirty="0">
                  <a:solidFill>
                    <a:prstClr val="black"/>
                  </a:solidFill>
                  <a:latin typeface="Arial" panose="020B0604020202020204" pitchFamily="34" charset="0"/>
                </a:rPr>
                <a:t>User</a:t>
              </a:r>
              <a:endParaRPr lang="en-US" sz="1200" kern="0" dirty="0">
                <a:solidFill>
                  <a:prstClr val="black"/>
                </a:solidFill>
                <a:latin typeface="Arial" panose="020B0604020202020204" pitchFamily="34" charset="0"/>
              </a:endParaRPr>
            </a:p>
          </p:txBody>
        </p:sp>
      </p:grpSp>
      <p:grpSp>
        <p:nvGrpSpPr>
          <p:cNvPr id="52" name="Group 33">
            <a:extLst>
              <a:ext uri="{FF2B5EF4-FFF2-40B4-BE49-F238E27FC236}">
                <a16:creationId xmlns:a16="http://schemas.microsoft.com/office/drawing/2014/main" id="{EB9D3763-B035-4025-9B50-058FB944A223}"/>
              </a:ext>
            </a:extLst>
          </p:cNvPr>
          <p:cNvGrpSpPr/>
          <p:nvPr/>
        </p:nvGrpSpPr>
        <p:grpSpPr>
          <a:xfrm>
            <a:off x="4337575" y="3115752"/>
            <a:ext cx="3625528" cy="869647"/>
            <a:chOff x="2286000" y="3352800"/>
            <a:chExt cx="4834037" cy="1159529"/>
          </a:xfrm>
          <a:solidFill>
            <a:schemeClr val="bg1"/>
          </a:solidFill>
        </p:grpSpPr>
        <p:sp>
          <p:nvSpPr>
            <p:cNvPr id="53" name="Rectangle 19">
              <a:extLst>
                <a:ext uri="{FF2B5EF4-FFF2-40B4-BE49-F238E27FC236}">
                  <a16:creationId xmlns:a16="http://schemas.microsoft.com/office/drawing/2014/main" id="{E78F2B55-7BCC-410D-A71D-481EBBB36DAB}"/>
                </a:ext>
              </a:extLst>
            </p:cNvPr>
            <p:cNvSpPr/>
            <p:nvPr/>
          </p:nvSpPr>
          <p:spPr bwMode="auto">
            <a:xfrm>
              <a:off x="2286000" y="3352800"/>
              <a:ext cx="4834037" cy="1159529"/>
            </a:xfrm>
            <a:prstGeom prst="rect">
              <a:avLst/>
            </a:prstGeom>
            <a:grpFill/>
            <a:ln w="12700" cap="flat" cmpd="sng" algn="ctr">
              <a:solidFill>
                <a:schemeClr val="accent3">
                  <a:lumMod val="50000"/>
                </a:schemeClr>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rot="0" spcFirstLastPara="0" vertOverflow="overflow" horzOverflow="overflow" vert="horz" wrap="square" lIns="68580" tIns="34290" rIns="68580" bIns="34290" numCol="1" spcCol="0" rtlCol="0" fromWordArt="0" anchor="b" anchorCtr="0" forceAA="0" compatLnSpc="1">
              <a:prstTxWarp prst="textNoShape">
                <a:avLst/>
              </a:prstTxWarp>
              <a:noAutofit/>
            </a:bodyPr>
            <a:lstStyle/>
            <a:p>
              <a:pPr algn="just" eaLnBrk="0" hangingPunct="0"/>
              <a:r>
                <a:rPr lang="en-US" sz="1050" dirty="0">
                  <a:solidFill>
                    <a:schemeClr val="tx1"/>
                  </a:solidFill>
                  <a:cs typeface="Arial" pitchFamily="34" charset="0"/>
                </a:rPr>
                <a:t>We want to use Spark SQL in our project, but we found that the Spark SQL performance is not very well as we expected.</a:t>
              </a:r>
            </a:p>
          </p:txBody>
        </p:sp>
        <p:sp>
          <p:nvSpPr>
            <p:cNvPr id="54" name="Rectangle 20">
              <a:extLst>
                <a:ext uri="{FF2B5EF4-FFF2-40B4-BE49-F238E27FC236}">
                  <a16:creationId xmlns:a16="http://schemas.microsoft.com/office/drawing/2014/main" id="{A7C23984-75B9-4A04-8F4D-0B39E7930D9C}"/>
                </a:ext>
              </a:extLst>
            </p:cNvPr>
            <p:cNvSpPr/>
            <p:nvPr/>
          </p:nvSpPr>
          <p:spPr bwMode="auto">
            <a:xfrm>
              <a:off x="2292707" y="3362739"/>
              <a:ext cx="1783308" cy="331526"/>
            </a:xfrm>
            <a:custGeom>
              <a:avLst/>
              <a:gdLst>
                <a:gd name="connsiteX0" fmla="*/ 0 w 1783308"/>
                <a:gd name="connsiteY0" fmla="*/ 0 h 450209"/>
                <a:gd name="connsiteX1" fmla="*/ 1783308 w 1783308"/>
                <a:gd name="connsiteY1" fmla="*/ 0 h 450209"/>
                <a:gd name="connsiteX2" fmla="*/ 1783308 w 1783308"/>
                <a:gd name="connsiteY2" fmla="*/ 450209 h 450209"/>
                <a:gd name="connsiteX3" fmla="*/ 0 w 1783308"/>
                <a:gd name="connsiteY3" fmla="*/ 450209 h 450209"/>
                <a:gd name="connsiteX4" fmla="*/ 0 w 1783308"/>
                <a:gd name="connsiteY4" fmla="*/ 0 h 450209"/>
                <a:gd name="connsiteX0" fmla="*/ 0 w 1783308"/>
                <a:gd name="connsiteY0" fmla="*/ 0 h 450414"/>
                <a:gd name="connsiteX1" fmla="*/ 1783308 w 1783308"/>
                <a:gd name="connsiteY1" fmla="*/ 0 h 450414"/>
                <a:gd name="connsiteX2" fmla="*/ 1783308 w 1783308"/>
                <a:gd name="connsiteY2" fmla="*/ 450209 h 450414"/>
                <a:gd name="connsiteX3" fmla="*/ 1583886 w 1783308"/>
                <a:gd name="connsiteY3" fmla="*/ 447230 h 450414"/>
                <a:gd name="connsiteX4" fmla="*/ 0 w 1783308"/>
                <a:gd name="connsiteY4" fmla="*/ 450209 h 450414"/>
                <a:gd name="connsiteX5" fmla="*/ 0 w 1783308"/>
                <a:gd name="connsiteY5" fmla="*/ 0 h 45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83308" h="450414">
                  <a:moveTo>
                    <a:pt x="0" y="0"/>
                  </a:moveTo>
                  <a:lnTo>
                    <a:pt x="1783308" y="0"/>
                  </a:lnTo>
                  <a:lnTo>
                    <a:pt x="1783308" y="450209"/>
                  </a:lnTo>
                  <a:cubicBezTo>
                    <a:pt x="1735448" y="451543"/>
                    <a:pt x="1631746" y="445896"/>
                    <a:pt x="1583886" y="447230"/>
                  </a:cubicBezTo>
                  <a:lnTo>
                    <a:pt x="0" y="450209"/>
                  </a:lnTo>
                  <a:lnTo>
                    <a:pt x="0" y="0"/>
                  </a:lnTo>
                  <a:close/>
                </a:path>
              </a:pathLst>
            </a:custGeom>
            <a:solidFill>
              <a:schemeClr val="bg1">
                <a:lumMod val="85000"/>
              </a:schemeClr>
            </a:solidFill>
            <a:ln w="12700">
              <a:solidFill>
                <a:schemeClr val="accent3">
                  <a:lumMod val="50000"/>
                </a:schemeClr>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eaLnBrk="0" hangingPunct="0"/>
              <a:r>
                <a:rPr lang="en-US" sz="1200" dirty="0">
                  <a:solidFill>
                    <a:schemeClr val="tx1"/>
                  </a:solidFill>
                  <a:cs typeface="Arial" pitchFamily="34" charset="0"/>
                </a:rPr>
                <a:t>SPARK-7393</a:t>
              </a:r>
            </a:p>
          </p:txBody>
        </p:sp>
      </p:grpSp>
      <p:cxnSp>
        <p:nvCxnSpPr>
          <p:cNvPr id="55" name="Straight Arrow Connector 23">
            <a:extLst>
              <a:ext uri="{FF2B5EF4-FFF2-40B4-BE49-F238E27FC236}">
                <a16:creationId xmlns:a16="http://schemas.microsoft.com/office/drawing/2014/main" id="{2FF75321-89D7-4A31-8DBE-2E2AF9FD612F}"/>
              </a:ext>
            </a:extLst>
          </p:cNvPr>
          <p:cNvCxnSpPr/>
          <p:nvPr/>
        </p:nvCxnSpPr>
        <p:spPr bwMode="auto">
          <a:xfrm>
            <a:off x="6119316" y="2869241"/>
            <a:ext cx="0" cy="246511"/>
          </a:xfrm>
          <a:prstGeom prst="straightConnector1">
            <a:avLst/>
          </a:prstGeom>
          <a:ln w="19050">
            <a:headEnd type="none" w="med" len="med"/>
            <a:tailEnd type="triangle"/>
          </a:ln>
        </p:spPr>
        <p:style>
          <a:lnRef idx="3">
            <a:schemeClr val="dk1"/>
          </a:lnRef>
          <a:fillRef idx="0">
            <a:schemeClr val="dk1"/>
          </a:fillRef>
          <a:effectRef idx="2">
            <a:schemeClr val="dk1"/>
          </a:effectRef>
          <a:fontRef idx="minor">
            <a:schemeClr val="tx1"/>
          </a:fontRef>
        </p:style>
      </p:cxnSp>
      <p:grpSp>
        <p:nvGrpSpPr>
          <p:cNvPr id="56" name="Group 24">
            <a:extLst>
              <a:ext uri="{FF2B5EF4-FFF2-40B4-BE49-F238E27FC236}">
                <a16:creationId xmlns:a16="http://schemas.microsoft.com/office/drawing/2014/main" id="{1F5D0DDE-AEEA-4E90-9BEF-B654E6532117}"/>
              </a:ext>
            </a:extLst>
          </p:cNvPr>
          <p:cNvGrpSpPr/>
          <p:nvPr/>
        </p:nvGrpSpPr>
        <p:grpSpPr>
          <a:xfrm>
            <a:off x="5293779" y="5038145"/>
            <a:ext cx="1662314" cy="876158"/>
            <a:chOff x="715944" y="3850709"/>
            <a:chExt cx="1170819" cy="597762"/>
          </a:xfrm>
        </p:grpSpPr>
        <p:sp>
          <p:nvSpPr>
            <p:cNvPr id="57" name="Ellipse 56">
              <a:extLst>
                <a:ext uri="{FF2B5EF4-FFF2-40B4-BE49-F238E27FC236}">
                  <a16:creationId xmlns:a16="http://schemas.microsoft.com/office/drawing/2014/main" id="{D62891D0-4380-41DF-950E-3908B0F8A5B1}"/>
                </a:ext>
              </a:extLst>
            </p:cNvPr>
            <p:cNvSpPr/>
            <p:nvPr/>
          </p:nvSpPr>
          <p:spPr bwMode="auto">
            <a:xfrm>
              <a:off x="1053919" y="3850709"/>
              <a:ext cx="148854" cy="135129"/>
            </a:xfrm>
            <a:prstGeom prst="ellipse">
              <a:avLst/>
            </a:pr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58" name="Kreis 8">
              <a:extLst>
                <a:ext uri="{FF2B5EF4-FFF2-40B4-BE49-F238E27FC236}">
                  <a16:creationId xmlns:a16="http://schemas.microsoft.com/office/drawing/2014/main" id="{824E239B-C407-4760-AF5D-672280D0A625}"/>
                </a:ext>
              </a:extLst>
            </p:cNvPr>
            <p:cNvSpPr/>
            <p:nvPr/>
          </p:nvSpPr>
          <p:spPr bwMode="auto">
            <a:xfrm>
              <a:off x="992066" y="3985838"/>
              <a:ext cx="272559" cy="130437"/>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59" name="Ellipse 9">
              <a:extLst>
                <a:ext uri="{FF2B5EF4-FFF2-40B4-BE49-F238E27FC236}">
                  <a16:creationId xmlns:a16="http://schemas.microsoft.com/office/drawing/2014/main" id="{5D76093C-C938-40FF-B573-CD3DD24DD781}"/>
                </a:ext>
              </a:extLst>
            </p:cNvPr>
            <p:cNvSpPr/>
            <p:nvPr/>
          </p:nvSpPr>
          <p:spPr bwMode="auto">
            <a:xfrm>
              <a:off x="1363208" y="3850709"/>
              <a:ext cx="148854" cy="135129"/>
            </a:xfrm>
            <a:prstGeom prst="ellipse">
              <a:avLst/>
            </a:pr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60" name="Kreis 8">
              <a:extLst>
                <a:ext uri="{FF2B5EF4-FFF2-40B4-BE49-F238E27FC236}">
                  <a16:creationId xmlns:a16="http://schemas.microsoft.com/office/drawing/2014/main" id="{1D34E188-149C-4468-B82E-5F452DF28D84}"/>
                </a:ext>
              </a:extLst>
            </p:cNvPr>
            <p:cNvSpPr/>
            <p:nvPr/>
          </p:nvSpPr>
          <p:spPr bwMode="auto">
            <a:xfrm>
              <a:off x="1301355" y="3985838"/>
              <a:ext cx="272559" cy="130437"/>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solidFill>
              <a:srgbClr val="70AD47"/>
            </a:solidFill>
            <a:ln w="12700" cap="flat" cmpd="sng" algn="ctr">
              <a:noFill/>
              <a:prstDash val="solid"/>
              <a:miter lim="800000"/>
              <a:headEnd type="none" w="med" len="med"/>
              <a:tailEnd type="none" w="med" len="me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defRPr/>
              </a:pPr>
              <a:endParaRPr lang="en-US" dirty="0">
                <a:solidFill>
                  <a:prstClr val="black"/>
                </a:solidFill>
                <a:latin typeface="Calibri"/>
                <a:cs typeface="Arial" panose="020B0604020202020204" pitchFamily="34" charset="0"/>
              </a:endParaRPr>
            </a:p>
          </p:txBody>
        </p:sp>
        <p:sp>
          <p:nvSpPr>
            <p:cNvPr id="61" name="TextBox 13">
              <a:extLst>
                <a:ext uri="{FF2B5EF4-FFF2-40B4-BE49-F238E27FC236}">
                  <a16:creationId xmlns:a16="http://schemas.microsoft.com/office/drawing/2014/main" id="{CC300ACC-61D8-4CD7-A0F7-2B1600ABA82D}"/>
                </a:ext>
              </a:extLst>
            </p:cNvPr>
            <p:cNvSpPr txBox="1"/>
            <p:nvPr/>
          </p:nvSpPr>
          <p:spPr>
            <a:xfrm>
              <a:off x="715944" y="4127374"/>
              <a:ext cx="1170819" cy="321097"/>
            </a:xfrm>
            <a:prstGeom prst="rect">
              <a:avLst/>
            </a:prstGeom>
            <a:noFill/>
          </p:spPr>
          <p:txBody>
            <a:bodyPr wrap="none" lIns="0" tIns="0" rIns="0" bIns="0" rtlCol="0">
              <a:spAutoFit/>
            </a:bodyPr>
            <a:lstStyle/>
            <a:p>
              <a:pPr algn="ctr" defTabSz="342900" fontAlgn="auto">
                <a:lnSpc>
                  <a:spcPct val="114000"/>
                </a:lnSpc>
                <a:spcBef>
                  <a:spcPts val="0"/>
                </a:spcBef>
                <a:spcAft>
                  <a:spcPts val="0"/>
                </a:spcAft>
                <a:defRPr/>
              </a:pPr>
              <a:r>
                <a:rPr lang="en-US" sz="1400" kern="0" dirty="0">
                  <a:solidFill>
                    <a:prstClr val="black"/>
                  </a:solidFill>
                  <a:latin typeface="Arial" panose="020B0604020202020204" pitchFamily="34" charset="0"/>
                </a:rPr>
                <a:t>Software Architects</a:t>
              </a:r>
            </a:p>
            <a:p>
              <a:pPr algn="ctr" defTabSz="342900" fontAlgn="auto">
                <a:lnSpc>
                  <a:spcPct val="114000"/>
                </a:lnSpc>
                <a:spcBef>
                  <a:spcPts val="0"/>
                </a:spcBef>
                <a:spcAft>
                  <a:spcPts val="0"/>
                </a:spcAft>
                <a:defRPr/>
              </a:pPr>
              <a:r>
                <a:rPr lang="en-US" sz="1400" kern="0" dirty="0">
                  <a:solidFill>
                    <a:prstClr val="black"/>
                  </a:solidFill>
                  <a:latin typeface="Arial" panose="020B0604020202020204" pitchFamily="34" charset="0"/>
                </a:rPr>
                <a:t>Software Developers</a:t>
              </a:r>
            </a:p>
          </p:txBody>
        </p:sp>
      </p:grpSp>
      <p:sp>
        <p:nvSpPr>
          <p:cNvPr id="62" name="Rectangle 27">
            <a:extLst>
              <a:ext uri="{FF2B5EF4-FFF2-40B4-BE49-F238E27FC236}">
                <a16:creationId xmlns:a16="http://schemas.microsoft.com/office/drawing/2014/main" id="{0E084171-C9AA-488F-A1BA-F2FB021FB7C7}"/>
              </a:ext>
            </a:extLst>
          </p:cNvPr>
          <p:cNvSpPr/>
          <p:nvPr/>
        </p:nvSpPr>
        <p:spPr bwMode="auto">
          <a:xfrm>
            <a:off x="5188273" y="4839587"/>
            <a:ext cx="1925474" cy="1251847"/>
          </a:xfrm>
          <a:prstGeom prst="rect">
            <a:avLst/>
          </a:prstGeom>
          <a:no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eaLnBrk="0" hangingPunct="0"/>
            <a:endParaRPr lang="en-US" dirty="0">
              <a:solidFill>
                <a:schemeClr val="tx1"/>
              </a:solidFill>
              <a:cs typeface="Arial" pitchFamily="34" charset="0"/>
            </a:endParaRPr>
          </a:p>
        </p:txBody>
      </p:sp>
      <p:cxnSp>
        <p:nvCxnSpPr>
          <p:cNvPr id="63" name="Straight Arrow Connector 37">
            <a:extLst>
              <a:ext uri="{FF2B5EF4-FFF2-40B4-BE49-F238E27FC236}">
                <a16:creationId xmlns:a16="http://schemas.microsoft.com/office/drawing/2014/main" id="{8067A59B-BBA3-46D1-B83F-210439EA304E}"/>
              </a:ext>
            </a:extLst>
          </p:cNvPr>
          <p:cNvCxnSpPr>
            <a:cxnSpLocks/>
            <a:stCxn id="62" idx="0"/>
            <a:endCxn id="53" idx="2"/>
          </p:cNvCxnSpPr>
          <p:nvPr/>
        </p:nvCxnSpPr>
        <p:spPr bwMode="auto">
          <a:xfrm flipH="1" flipV="1">
            <a:off x="6150339" y="3985399"/>
            <a:ext cx="671" cy="854188"/>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69" name="Straight Arrow Connector 37">
            <a:extLst>
              <a:ext uri="{FF2B5EF4-FFF2-40B4-BE49-F238E27FC236}">
                <a16:creationId xmlns:a16="http://schemas.microsoft.com/office/drawing/2014/main" id="{4EE004CB-D359-4382-BA01-A9C3E4C86E2B}"/>
              </a:ext>
            </a:extLst>
          </p:cNvPr>
          <p:cNvCxnSpPr>
            <a:cxnSpLocks/>
          </p:cNvCxnSpPr>
          <p:nvPr/>
        </p:nvCxnSpPr>
        <p:spPr bwMode="auto">
          <a:xfrm>
            <a:off x="2240752" y="4744020"/>
            <a:ext cx="0" cy="347114"/>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73" name="Straight Arrow Connector 37">
            <a:extLst>
              <a:ext uri="{FF2B5EF4-FFF2-40B4-BE49-F238E27FC236}">
                <a16:creationId xmlns:a16="http://schemas.microsoft.com/office/drawing/2014/main" id="{87B45B88-27EB-46F4-B1DB-A286E6214F57}"/>
              </a:ext>
            </a:extLst>
          </p:cNvPr>
          <p:cNvCxnSpPr>
            <a:cxnSpLocks/>
          </p:cNvCxnSpPr>
          <p:nvPr/>
        </p:nvCxnSpPr>
        <p:spPr bwMode="auto">
          <a:xfrm>
            <a:off x="1448607" y="4744020"/>
            <a:ext cx="0" cy="347114"/>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74" name="Straight Arrow Connector 37">
            <a:extLst>
              <a:ext uri="{FF2B5EF4-FFF2-40B4-BE49-F238E27FC236}">
                <a16:creationId xmlns:a16="http://schemas.microsoft.com/office/drawing/2014/main" id="{B4C14A0D-87F4-4FB7-81FD-ADACA6762971}"/>
              </a:ext>
            </a:extLst>
          </p:cNvPr>
          <p:cNvCxnSpPr>
            <a:cxnSpLocks/>
          </p:cNvCxnSpPr>
          <p:nvPr/>
        </p:nvCxnSpPr>
        <p:spPr bwMode="auto">
          <a:xfrm>
            <a:off x="641095" y="4744020"/>
            <a:ext cx="0" cy="347114"/>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sp>
        <p:nvSpPr>
          <p:cNvPr id="75" name="Textfeld 74">
            <a:extLst>
              <a:ext uri="{FF2B5EF4-FFF2-40B4-BE49-F238E27FC236}">
                <a16:creationId xmlns:a16="http://schemas.microsoft.com/office/drawing/2014/main" id="{BE3BD5ED-442F-4917-96B4-92BBCE965C27}"/>
              </a:ext>
            </a:extLst>
          </p:cNvPr>
          <p:cNvSpPr txBox="1"/>
          <p:nvPr/>
        </p:nvSpPr>
        <p:spPr>
          <a:xfrm>
            <a:off x="207121" y="5147323"/>
            <a:ext cx="854969" cy="403508"/>
          </a:xfrm>
          <a:prstGeom prst="rect">
            <a:avLst/>
          </a:prstGeom>
          <a:noFill/>
        </p:spPr>
        <p:txBody>
          <a:bodyPr wrap="square" lIns="0" tIns="0" rIns="0" bIns="0" rtlCol="0">
            <a:spAutoFit/>
          </a:bodyPr>
          <a:lstStyle/>
          <a:p>
            <a:pPr algn="ctr">
              <a:lnSpc>
                <a:spcPct val="114000"/>
              </a:lnSpc>
            </a:pPr>
            <a:r>
              <a:rPr lang="en-US" sz="1200" dirty="0"/>
              <a:t>Architectural Elements</a:t>
            </a:r>
            <a:endParaRPr lang="en-US" sz="1200" dirty="0">
              <a:latin typeface="+mn-lt"/>
            </a:endParaRPr>
          </a:p>
        </p:txBody>
      </p:sp>
      <p:sp>
        <p:nvSpPr>
          <p:cNvPr id="76" name="Textfeld 75">
            <a:extLst>
              <a:ext uri="{FF2B5EF4-FFF2-40B4-BE49-F238E27FC236}">
                <a16:creationId xmlns:a16="http://schemas.microsoft.com/office/drawing/2014/main" id="{E0BBB3D5-E0FF-4C3C-B85E-F980A8A471F5}"/>
              </a:ext>
            </a:extLst>
          </p:cNvPr>
          <p:cNvSpPr txBox="1"/>
          <p:nvPr/>
        </p:nvSpPr>
        <p:spPr>
          <a:xfrm>
            <a:off x="1048457" y="5159800"/>
            <a:ext cx="813686" cy="631520"/>
          </a:xfrm>
          <a:prstGeom prst="rect">
            <a:avLst/>
          </a:prstGeom>
          <a:noFill/>
        </p:spPr>
        <p:txBody>
          <a:bodyPr wrap="square" lIns="0" tIns="0" rIns="0" bIns="0" rtlCol="0">
            <a:spAutoFit/>
          </a:bodyPr>
          <a:lstStyle/>
          <a:p>
            <a:pPr algn="ctr">
              <a:lnSpc>
                <a:spcPct val="114000"/>
              </a:lnSpc>
            </a:pPr>
            <a:r>
              <a:rPr lang="en-US" sz="1200" dirty="0">
                <a:latin typeface="+mn-lt"/>
              </a:rPr>
              <a:t>Software Quality Attributes</a:t>
            </a:r>
          </a:p>
        </p:txBody>
      </p:sp>
      <p:sp>
        <p:nvSpPr>
          <p:cNvPr id="77" name="Textfeld 76">
            <a:extLst>
              <a:ext uri="{FF2B5EF4-FFF2-40B4-BE49-F238E27FC236}">
                <a16:creationId xmlns:a16="http://schemas.microsoft.com/office/drawing/2014/main" id="{AA1989B3-F0E8-4280-95D8-555F44C61BD6}"/>
              </a:ext>
            </a:extLst>
          </p:cNvPr>
          <p:cNvSpPr txBox="1"/>
          <p:nvPr/>
        </p:nvSpPr>
        <p:spPr>
          <a:xfrm>
            <a:off x="1833909" y="5147323"/>
            <a:ext cx="813686" cy="193002"/>
          </a:xfrm>
          <a:prstGeom prst="rect">
            <a:avLst/>
          </a:prstGeom>
          <a:noFill/>
        </p:spPr>
        <p:txBody>
          <a:bodyPr wrap="square" lIns="0" tIns="0" rIns="0" bIns="0" rtlCol="0">
            <a:spAutoFit/>
          </a:bodyPr>
          <a:lstStyle/>
          <a:p>
            <a:pPr algn="ctr">
              <a:lnSpc>
                <a:spcPct val="114000"/>
              </a:lnSpc>
            </a:pPr>
            <a:r>
              <a:rPr lang="en-US" sz="1200" dirty="0">
                <a:latin typeface="+mn-lt"/>
              </a:rPr>
              <a:t>…</a:t>
            </a:r>
          </a:p>
        </p:txBody>
      </p:sp>
      <p:sp>
        <p:nvSpPr>
          <p:cNvPr id="79" name="Textfeld 78">
            <a:extLst>
              <a:ext uri="{FF2B5EF4-FFF2-40B4-BE49-F238E27FC236}">
                <a16:creationId xmlns:a16="http://schemas.microsoft.com/office/drawing/2014/main" id="{0000D0A6-C360-48E9-B23F-C319B1AF12C5}"/>
              </a:ext>
            </a:extLst>
          </p:cNvPr>
          <p:cNvSpPr txBox="1"/>
          <p:nvPr/>
        </p:nvSpPr>
        <p:spPr>
          <a:xfrm>
            <a:off x="2787617" y="5830543"/>
            <a:ext cx="2320865" cy="193002"/>
          </a:xfrm>
          <a:prstGeom prst="rect">
            <a:avLst/>
          </a:prstGeom>
          <a:noFill/>
        </p:spPr>
        <p:txBody>
          <a:bodyPr wrap="square" lIns="0" tIns="0" rIns="0" bIns="0" rtlCol="0">
            <a:spAutoFit/>
          </a:bodyPr>
          <a:lstStyle/>
          <a:p>
            <a:pPr algn="ctr">
              <a:lnSpc>
                <a:spcPct val="114000"/>
              </a:lnSpc>
            </a:pPr>
            <a:r>
              <a:rPr lang="en-US" sz="1200" b="1" dirty="0">
                <a:latin typeface="+mn-lt"/>
              </a:rPr>
              <a:t>Expertise Profiles / Roles</a:t>
            </a:r>
          </a:p>
        </p:txBody>
      </p:sp>
      <p:cxnSp>
        <p:nvCxnSpPr>
          <p:cNvPr id="80" name="Straight Arrow Connector 37">
            <a:extLst>
              <a:ext uri="{FF2B5EF4-FFF2-40B4-BE49-F238E27FC236}">
                <a16:creationId xmlns:a16="http://schemas.microsoft.com/office/drawing/2014/main" id="{914EA94D-C63B-4312-9DD1-EA449E0EA7D8}"/>
              </a:ext>
            </a:extLst>
          </p:cNvPr>
          <p:cNvCxnSpPr>
            <a:cxnSpLocks/>
          </p:cNvCxnSpPr>
          <p:nvPr/>
        </p:nvCxnSpPr>
        <p:spPr bwMode="auto">
          <a:xfrm>
            <a:off x="2618072" y="5689239"/>
            <a:ext cx="2570201" cy="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sp>
        <p:nvSpPr>
          <p:cNvPr id="40" name="Textfeld 39">
            <a:extLst>
              <a:ext uri="{FF2B5EF4-FFF2-40B4-BE49-F238E27FC236}">
                <a16:creationId xmlns:a16="http://schemas.microsoft.com/office/drawing/2014/main" id="{37B73DC7-27A2-442F-A29B-C6F6E496F6CE}"/>
              </a:ext>
            </a:extLst>
          </p:cNvPr>
          <p:cNvSpPr txBox="1"/>
          <p:nvPr/>
        </p:nvSpPr>
        <p:spPr>
          <a:xfrm>
            <a:off x="3120074" y="4561920"/>
            <a:ext cx="2320865" cy="403508"/>
          </a:xfrm>
          <a:prstGeom prst="rect">
            <a:avLst/>
          </a:prstGeom>
          <a:noFill/>
        </p:spPr>
        <p:txBody>
          <a:bodyPr wrap="square" lIns="0" tIns="0" rIns="0" bIns="0" rtlCol="0">
            <a:spAutoFit/>
          </a:bodyPr>
          <a:lstStyle/>
          <a:p>
            <a:pPr algn="ctr">
              <a:lnSpc>
                <a:spcPct val="114000"/>
              </a:lnSpc>
            </a:pPr>
            <a:r>
              <a:rPr lang="en-US" sz="1200" dirty="0">
                <a:latin typeface="+mn-lt"/>
              </a:rPr>
              <a:t>Additional factors as newcomers, workload of experts,…</a:t>
            </a:r>
          </a:p>
        </p:txBody>
      </p:sp>
      <p:sp>
        <p:nvSpPr>
          <p:cNvPr id="42" name="Textfeld 41">
            <a:extLst>
              <a:ext uri="{FF2B5EF4-FFF2-40B4-BE49-F238E27FC236}">
                <a16:creationId xmlns:a16="http://schemas.microsoft.com/office/drawing/2014/main" id="{30FD6855-8B33-4D12-ADB4-6A31E29A9D33}"/>
              </a:ext>
            </a:extLst>
          </p:cNvPr>
          <p:cNvSpPr txBox="1"/>
          <p:nvPr/>
        </p:nvSpPr>
        <p:spPr>
          <a:xfrm>
            <a:off x="6523616" y="2681167"/>
            <a:ext cx="2122969" cy="403508"/>
          </a:xfrm>
          <a:prstGeom prst="rect">
            <a:avLst/>
          </a:prstGeom>
          <a:noFill/>
        </p:spPr>
        <p:txBody>
          <a:bodyPr wrap="square" lIns="0" tIns="0" rIns="0" bIns="0" rtlCol="0">
            <a:spAutoFit/>
          </a:bodyPr>
          <a:lstStyle/>
          <a:p>
            <a:pPr>
              <a:lnSpc>
                <a:spcPct val="114000"/>
              </a:lnSpc>
            </a:pPr>
            <a:r>
              <a:rPr lang="en-US" sz="1200" dirty="0">
                <a:latin typeface="+mn-lt"/>
              </a:rPr>
              <a:t>Create new issue</a:t>
            </a:r>
            <a:br>
              <a:rPr lang="en-US" sz="1200" dirty="0">
                <a:latin typeface="+mn-lt"/>
              </a:rPr>
            </a:br>
            <a:r>
              <a:rPr lang="en-US" sz="1200" dirty="0">
                <a:latin typeface="+mn-lt"/>
              </a:rPr>
              <a:t>(incl. design task)</a:t>
            </a:r>
          </a:p>
        </p:txBody>
      </p:sp>
      <p:sp>
        <p:nvSpPr>
          <p:cNvPr id="41" name="TextBox 35">
            <a:extLst>
              <a:ext uri="{FF2B5EF4-FFF2-40B4-BE49-F238E27FC236}">
                <a16:creationId xmlns:a16="http://schemas.microsoft.com/office/drawing/2014/main" id="{8768E419-CD85-41F3-8391-0226053B14B0}"/>
              </a:ext>
            </a:extLst>
          </p:cNvPr>
          <p:cNvSpPr txBox="1"/>
          <p:nvPr/>
        </p:nvSpPr>
        <p:spPr>
          <a:xfrm>
            <a:off x="169324" y="4175367"/>
            <a:ext cx="312906" cy="55399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3000" b="1" dirty="0">
                <a:solidFill>
                  <a:srgbClr val="FF0000"/>
                </a:solidFill>
                <a:latin typeface="Arial" pitchFamily="34" charset="0"/>
              </a:rPr>
              <a:t>!</a:t>
            </a:r>
          </a:p>
        </p:txBody>
      </p:sp>
      <p:sp>
        <p:nvSpPr>
          <p:cNvPr id="43" name="TextBox 35">
            <a:extLst>
              <a:ext uri="{FF2B5EF4-FFF2-40B4-BE49-F238E27FC236}">
                <a16:creationId xmlns:a16="http://schemas.microsoft.com/office/drawing/2014/main" id="{79D312AD-A579-41CE-A050-42AF89F6F76A}"/>
              </a:ext>
            </a:extLst>
          </p:cNvPr>
          <p:cNvSpPr txBox="1"/>
          <p:nvPr/>
        </p:nvSpPr>
        <p:spPr>
          <a:xfrm>
            <a:off x="2730027" y="5637304"/>
            <a:ext cx="312906" cy="55399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3000" b="1" dirty="0">
                <a:solidFill>
                  <a:srgbClr val="FF0000"/>
                </a:solidFill>
                <a:latin typeface="Arial" pitchFamily="34" charset="0"/>
              </a:rPr>
              <a:t>!</a:t>
            </a:r>
          </a:p>
        </p:txBody>
      </p:sp>
    </p:spTree>
    <p:extLst>
      <p:ext uri="{BB962C8B-B14F-4D97-AF65-F5344CB8AC3E}">
        <p14:creationId xmlns:p14="http://schemas.microsoft.com/office/powerpoint/2010/main" val="29884444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11634166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0963"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5. Prototype</a:t>
            </a:r>
            <a:br>
              <a:rPr lang="en-US" sz="3200" b="1" dirty="0"/>
            </a:br>
            <a:r>
              <a:rPr lang="en-US" dirty="0"/>
              <a:t>Use Cases from Requirements</a:t>
            </a:r>
            <a:endParaRPr lang="en-US" noProof="0" dirty="0"/>
          </a:p>
        </p:txBody>
      </p:sp>
      <p:pic>
        <p:nvPicPr>
          <p:cNvPr id="10" name="Grafik 9">
            <a:extLst>
              <a:ext uri="{FF2B5EF4-FFF2-40B4-BE49-F238E27FC236}">
                <a16:creationId xmlns:a16="http://schemas.microsoft.com/office/drawing/2014/main" id="{3CA30DCA-8CAC-42F3-9871-E4D27D0CA7BA}"/>
              </a:ext>
            </a:extLst>
          </p:cNvPr>
          <p:cNvPicPr>
            <a:picLocks noChangeAspect="1"/>
          </p:cNvPicPr>
          <p:nvPr/>
        </p:nvPicPr>
        <p:blipFill rotWithShape="1">
          <a:blip r:embed="rId8"/>
          <a:srcRect t="28210"/>
          <a:stretch/>
        </p:blipFill>
        <p:spPr>
          <a:xfrm>
            <a:off x="340458" y="2190749"/>
            <a:ext cx="8700064" cy="4276725"/>
          </a:xfrm>
          <a:prstGeom prst="rect">
            <a:avLst/>
          </a:prstGeom>
        </p:spPr>
      </p:pic>
      <p:pic>
        <p:nvPicPr>
          <p:cNvPr id="11" name="Grafik 10">
            <a:extLst>
              <a:ext uri="{FF2B5EF4-FFF2-40B4-BE49-F238E27FC236}">
                <a16:creationId xmlns:a16="http://schemas.microsoft.com/office/drawing/2014/main" id="{88221C55-6277-45D9-8314-E469083218E5}"/>
              </a:ext>
            </a:extLst>
          </p:cNvPr>
          <p:cNvPicPr>
            <a:picLocks noChangeAspect="1"/>
          </p:cNvPicPr>
          <p:nvPr/>
        </p:nvPicPr>
        <p:blipFill rotWithShape="1">
          <a:blip r:embed="rId8"/>
          <a:srcRect l="93304" b="65934"/>
          <a:stretch/>
        </p:blipFill>
        <p:spPr>
          <a:xfrm>
            <a:off x="560482" y="1939925"/>
            <a:ext cx="401543" cy="1489075"/>
          </a:xfrm>
          <a:prstGeom prst="rect">
            <a:avLst/>
          </a:prstGeom>
        </p:spPr>
      </p:pic>
      <p:pic>
        <p:nvPicPr>
          <p:cNvPr id="12" name="Grafik 11">
            <a:extLst>
              <a:ext uri="{FF2B5EF4-FFF2-40B4-BE49-F238E27FC236}">
                <a16:creationId xmlns:a16="http://schemas.microsoft.com/office/drawing/2014/main" id="{959F3B8A-D723-4DBD-9039-37931FABC9EC}"/>
              </a:ext>
            </a:extLst>
          </p:cNvPr>
          <p:cNvPicPr>
            <a:picLocks noChangeAspect="1"/>
          </p:cNvPicPr>
          <p:nvPr/>
        </p:nvPicPr>
        <p:blipFill rotWithShape="1">
          <a:blip r:embed="rId8"/>
          <a:srcRect l="93304" b="65934"/>
          <a:stretch/>
        </p:blipFill>
        <p:spPr>
          <a:xfrm rot="5400000">
            <a:off x="5022523" y="1765719"/>
            <a:ext cx="401543" cy="850059"/>
          </a:xfrm>
          <a:prstGeom prst="rect">
            <a:avLst/>
          </a:prstGeom>
        </p:spPr>
      </p:pic>
      <p:pic>
        <p:nvPicPr>
          <p:cNvPr id="13" name="Grafik 12">
            <a:extLst>
              <a:ext uri="{FF2B5EF4-FFF2-40B4-BE49-F238E27FC236}">
                <a16:creationId xmlns:a16="http://schemas.microsoft.com/office/drawing/2014/main" id="{D1441FDA-3DF5-49FC-B80A-2F116DBD976C}"/>
              </a:ext>
            </a:extLst>
          </p:cNvPr>
          <p:cNvPicPr>
            <a:picLocks noChangeAspect="1"/>
          </p:cNvPicPr>
          <p:nvPr/>
        </p:nvPicPr>
        <p:blipFill rotWithShape="1">
          <a:blip r:embed="rId8"/>
          <a:srcRect l="93304" b="65934"/>
          <a:stretch/>
        </p:blipFill>
        <p:spPr>
          <a:xfrm rot="5400000">
            <a:off x="7025461" y="1670080"/>
            <a:ext cx="401543" cy="850059"/>
          </a:xfrm>
          <a:prstGeom prst="rect">
            <a:avLst/>
          </a:prstGeom>
        </p:spPr>
      </p:pic>
      <p:sp>
        <p:nvSpPr>
          <p:cNvPr id="14" name="Slide Number Placeholder 4">
            <a:extLst>
              <a:ext uri="{FF2B5EF4-FFF2-40B4-BE49-F238E27FC236}">
                <a16:creationId xmlns:a16="http://schemas.microsoft.com/office/drawing/2014/main" id="{D21C9855-D92A-4584-99EC-CC40A5E997DC}"/>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40</a:t>
            </a:fld>
            <a:endParaRPr lang="en-US" dirty="0"/>
          </a:p>
        </p:txBody>
      </p:sp>
    </p:spTree>
    <p:extLst>
      <p:ext uri="{BB962C8B-B14F-4D97-AF65-F5344CB8AC3E}">
        <p14:creationId xmlns:p14="http://schemas.microsoft.com/office/powerpoint/2010/main" val="40665356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33508877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987"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5. Prototype</a:t>
            </a:r>
            <a:br>
              <a:rPr lang="en-US" sz="3200" b="1" dirty="0"/>
            </a:br>
            <a:r>
              <a:rPr lang="en-US" dirty="0"/>
              <a:t>Activity Diagram</a:t>
            </a:r>
            <a:endParaRPr lang="en-US" noProof="0" dirty="0"/>
          </a:p>
        </p:txBody>
      </p:sp>
      <p:pic>
        <p:nvPicPr>
          <p:cNvPr id="8" name="Grafik 7">
            <a:extLst>
              <a:ext uri="{FF2B5EF4-FFF2-40B4-BE49-F238E27FC236}">
                <a16:creationId xmlns:a16="http://schemas.microsoft.com/office/drawing/2014/main" id="{670A21AA-B594-4693-BBB7-CB324B8B34D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0396" y="1950966"/>
            <a:ext cx="8371386" cy="3002033"/>
          </a:xfrm>
          <a:prstGeom prst="rect">
            <a:avLst/>
          </a:prstGeom>
        </p:spPr>
      </p:pic>
      <p:sp>
        <p:nvSpPr>
          <p:cNvPr id="7" name="Slide Number Placeholder 4">
            <a:extLst>
              <a:ext uri="{FF2B5EF4-FFF2-40B4-BE49-F238E27FC236}">
                <a16:creationId xmlns:a16="http://schemas.microsoft.com/office/drawing/2014/main" id="{F37C2828-64E1-408B-9747-3C8B522BF32B}"/>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41</a:t>
            </a:fld>
            <a:endParaRPr lang="en-US" dirty="0"/>
          </a:p>
        </p:txBody>
      </p:sp>
    </p:spTree>
    <p:extLst>
      <p:ext uri="{BB962C8B-B14F-4D97-AF65-F5344CB8AC3E}">
        <p14:creationId xmlns:p14="http://schemas.microsoft.com/office/powerpoint/2010/main" val="42725947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20234888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3011"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pic>
        <p:nvPicPr>
          <p:cNvPr id="9" name="Grafik 8" descr="Ein Bild, das Text, Karte enthält.&#10;&#10;Mit sehr hoher Zuverlässigkeit generierte Beschreibung">
            <a:extLst>
              <a:ext uri="{FF2B5EF4-FFF2-40B4-BE49-F238E27FC236}">
                <a16:creationId xmlns:a16="http://schemas.microsoft.com/office/drawing/2014/main" id="{E349F34B-0422-46AF-AEA1-0FEAB1E1DF0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89465" y="1348109"/>
            <a:ext cx="6230897" cy="5072157"/>
          </a:xfrm>
          <a:prstGeom prst="rect">
            <a:avLst/>
          </a:prstGeom>
        </p:spPr>
      </p:pic>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5. Prototype</a:t>
            </a:r>
            <a:br>
              <a:rPr lang="en-US" sz="3200" b="1" dirty="0"/>
            </a:br>
            <a:r>
              <a:rPr lang="en-US" dirty="0"/>
              <a:t>Component Diagram</a:t>
            </a:r>
            <a:endParaRPr lang="en-US" noProof="0" dirty="0"/>
          </a:p>
        </p:txBody>
      </p:sp>
      <p:sp>
        <p:nvSpPr>
          <p:cNvPr id="7" name="Slide Number Placeholder 4">
            <a:extLst>
              <a:ext uri="{FF2B5EF4-FFF2-40B4-BE49-F238E27FC236}">
                <a16:creationId xmlns:a16="http://schemas.microsoft.com/office/drawing/2014/main" id="{295E18B6-741C-48E8-8691-C7959C52D472}"/>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42</a:t>
            </a:fld>
            <a:endParaRPr lang="en-US" dirty="0"/>
          </a:p>
        </p:txBody>
      </p:sp>
    </p:spTree>
    <p:extLst>
      <p:ext uri="{BB962C8B-B14F-4D97-AF65-F5344CB8AC3E}">
        <p14:creationId xmlns:p14="http://schemas.microsoft.com/office/powerpoint/2010/main" val="23031264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37585940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4035"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5. Prototype</a:t>
            </a:r>
            <a:br>
              <a:rPr lang="en-US" sz="3200" b="1" dirty="0"/>
            </a:br>
            <a:r>
              <a:rPr lang="en-US" dirty="0"/>
              <a:t>Component Diagram</a:t>
            </a:r>
            <a:endParaRPr lang="en-US" noProof="0" dirty="0"/>
          </a:p>
        </p:txBody>
      </p:sp>
      <p:pic>
        <p:nvPicPr>
          <p:cNvPr id="8" name="Grafik 7" descr="Ein Bild, das Text, Karte enthält.&#10;&#10;Mit sehr hoher Zuverlässigkeit generierte Beschreibung">
            <a:extLst>
              <a:ext uri="{FF2B5EF4-FFF2-40B4-BE49-F238E27FC236}">
                <a16:creationId xmlns:a16="http://schemas.microsoft.com/office/drawing/2014/main" id="{F940B296-8E14-4034-9970-9A1253AFF76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14122" b="46516"/>
          <a:stretch/>
        </p:blipFill>
        <p:spPr>
          <a:xfrm>
            <a:off x="802971" y="2189377"/>
            <a:ext cx="7538057" cy="3682523"/>
          </a:xfrm>
          <a:prstGeom prst="rect">
            <a:avLst/>
          </a:prstGeom>
        </p:spPr>
      </p:pic>
      <p:pic>
        <p:nvPicPr>
          <p:cNvPr id="9" name="Grafik 8" descr="Ein Bild, das Text, Karte enthält.&#10;&#10;Mit sehr hoher Zuverlässigkeit generierte Beschreibung">
            <a:extLst>
              <a:ext uri="{FF2B5EF4-FFF2-40B4-BE49-F238E27FC236}">
                <a16:creationId xmlns:a16="http://schemas.microsoft.com/office/drawing/2014/main" id="{5113439D-404B-4908-A957-6E39138A7706}"/>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72407" t="32349" b="54584"/>
          <a:stretch/>
        </p:blipFill>
        <p:spPr>
          <a:xfrm>
            <a:off x="6793979" y="5192116"/>
            <a:ext cx="1751710" cy="819150"/>
          </a:xfrm>
          <a:prstGeom prst="rect">
            <a:avLst/>
          </a:prstGeom>
        </p:spPr>
      </p:pic>
      <p:sp>
        <p:nvSpPr>
          <p:cNvPr id="10" name="Slide Number Placeholder 4">
            <a:extLst>
              <a:ext uri="{FF2B5EF4-FFF2-40B4-BE49-F238E27FC236}">
                <a16:creationId xmlns:a16="http://schemas.microsoft.com/office/drawing/2014/main" id="{6BA5A1D7-A7A8-402B-970B-E3137D55BF16}"/>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43</a:t>
            </a:fld>
            <a:endParaRPr lang="en-US" dirty="0"/>
          </a:p>
        </p:txBody>
      </p:sp>
      <p:pic>
        <p:nvPicPr>
          <p:cNvPr id="11" name="Grafik 10" descr="Ein Bild, das Text, Karte enthält.&#10;&#10;Mit sehr hoher Zuverlässigkeit generierte Beschreibung">
            <a:extLst>
              <a:ext uri="{FF2B5EF4-FFF2-40B4-BE49-F238E27FC236}">
                <a16:creationId xmlns:a16="http://schemas.microsoft.com/office/drawing/2014/main" id="{096EB0B9-17E8-4BBA-B4A5-25C5D74D793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1" r="10582" b="46339"/>
          <a:stretch/>
        </p:blipFill>
        <p:spPr>
          <a:xfrm>
            <a:off x="802971" y="2189377"/>
            <a:ext cx="7538057" cy="3682523"/>
          </a:xfrm>
          <a:prstGeom prst="rect">
            <a:avLst/>
          </a:prstGeom>
        </p:spPr>
      </p:pic>
      <p:pic>
        <p:nvPicPr>
          <p:cNvPr id="12" name="Grafik 11" descr="Ein Bild, das Text, Karte enthält.&#10;&#10;Mit sehr hoher Zuverlässigkeit generierte Beschreibung">
            <a:extLst>
              <a:ext uri="{FF2B5EF4-FFF2-40B4-BE49-F238E27FC236}">
                <a16:creationId xmlns:a16="http://schemas.microsoft.com/office/drawing/2014/main" id="{E066F409-3885-4EF8-ADB6-A8D8D2DF6FC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69259" t="27131" r="10582" b="55843"/>
          <a:stretch/>
        </p:blipFill>
        <p:spPr>
          <a:xfrm>
            <a:off x="6560165" y="5118790"/>
            <a:ext cx="1985524" cy="1168400"/>
          </a:xfrm>
          <a:prstGeom prst="rect">
            <a:avLst/>
          </a:prstGeom>
        </p:spPr>
      </p:pic>
    </p:spTree>
    <p:extLst>
      <p:ext uri="{BB962C8B-B14F-4D97-AF65-F5344CB8AC3E}">
        <p14:creationId xmlns:p14="http://schemas.microsoft.com/office/powerpoint/2010/main" val="675661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11255566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5059"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5. Prototype</a:t>
            </a:r>
            <a:br>
              <a:rPr lang="en-US" sz="3200" b="1" dirty="0"/>
            </a:br>
            <a:r>
              <a:rPr lang="en-US" dirty="0"/>
              <a:t>Component Diagram</a:t>
            </a:r>
            <a:endParaRPr lang="en-US" noProof="0" dirty="0"/>
          </a:p>
        </p:txBody>
      </p:sp>
      <p:sp>
        <p:nvSpPr>
          <p:cNvPr id="9" name="Slide Number Placeholder 4">
            <a:extLst>
              <a:ext uri="{FF2B5EF4-FFF2-40B4-BE49-F238E27FC236}">
                <a16:creationId xmlns:a16="http://schemas.microsoft.com/office/drawing/2014/main" id="{453BBD18-0EB4-4BA3-BE64-026D4C11D1E7}"/>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44</a:t>
            </a:fld>
            <a:endParaRPr lang="en-US" dirty="0"/>
          </a:p>
        </p:txBody>
      </p:sp>
      <p:pic>
        <p:nvPicPr>
          <p:cNvPr id="11" name="Grafik 10" descr="Ein Bild, das Text, Karte enthält.&#10;&#10;Mit sehr hoher Zuverlässigkeit generierte Beschreibung">
            <a:extLst>
              <a:ext uri="{FF2B5EF4-FFF2-40B4-BE49-F238E27FC236}">
                <a16:creationId xmlns:a16="http://schemas.microsoft.com/office/drawing/2014/main" id="{EAFB5A00-BB62-46F6-AD1D-F76C7C07B7D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34469"/>
          <a:stretch/>
        </p:blipFill>
        <p:spPr>
          <a:xfrm>
            <a:off x="491870" y="2048928"/>
            <a:ext cx="8182229" cy="4364752"/>
          </a:xfrm>
          <a:prstGeom prst="rect">
            <a:avLst/>
          </a:prstGeom>
        </p:spPr>
      </p:pic>
      <p:pic>
        <p:nvPicPr>
          <p:cNvPr id="12" name="Grafik 11" descr="Ein Bild, das Text, Karte enthält.&#10;&#10;Mit sehr hoher Zuverlässigkeit generierte Beschreibung">
            <a:extLst>
              <a:ext uri="{FF2B5EF4-FFF2-40B4-BE49-F238E27FC236}">
                <a16:creationId xmlns:a16="http://schemas.microsoft.com/office/drawing/2014/main" id="{62285786-225D-4BAD-9A46-D5FF57076FA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25836" r="86024" b="64726"/>
          <a:stretch/>
        </p:blipFill>
        <p:spPr>
          <a:xfrm>
            <a:off x="469901" y="2048927"/>
            <a:ext cx="1178229" cy="647700"/>
          </a:xfrm>
          <a:prstGeom prst="rect">
            <a:avLst/>
          </a:prstGeom>
        </p:spPr>
      </p:pic>
    </p:spTree>
    <p:extLst>
      <p:ext uri="{BB962C8B-B14F-4D97-AF65-F5344CB8AC3E}">
        <p14:creationId xmlns:p14="http://schemas.microsoft.com/office/powerpoint/2010/main" val="6600045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26017097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6083"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5. Prototype</a:t>
            </a:r>
            <a:br>
              <a:rPr lang="en-US" sz="3200" b="1" dirty="0"/>
            </a:br>
            <a:r>
              <a:rPr lang="en-US" dirty="0"/>
              <a:t>Procedure of algorithms</a:t>
            </a:r>
            <a:endParaRPr lang="en-US" noProof="0" dirty="0"/>
          </a:p>
        </p:txBody>
      </p:sp>
      <p:pic>
        <p:nvPicPr>
          <p:cNvPr id="8" name="Grafik 7" descr="Ein Bild, das Screenshot enthält.&#10;&#10;Mit hoher Zuverlässigkeit generierte Beschreibung">
            <a:extLst>
              <a:ext uri="{FF2B5EF4-FFF2-40B4-BE49-F238E27FC236}">
                <a16:creationId xmlns:a16="http://schemas.microsoft.com/office/drawing/2014/main" id="{8DC7B446-61DA-4992-9AAA-CE597F9C005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79400" y="2459319"/>
            <a:ext cx="8585200" cy="2878627"/>
          </a:xfrm>
          <a:prstGeom prst="rect">
            <a:avLst/>
          </a:prstGeom>
        </p:spPr>
      </p:pic>
      <p:sp>
        <p:nvSpPr>
          <p:cNvPr id="7" name="Slide Number Placeholder 4">
            <a:extLst>
              <a:ext uri="{FF2B5EF4-FFF2-40B4-BE49-F238E27FC236}">
                <a16:creationId xmlns:a16="http://schemas.microsoft.com/office/drawing/2014/main" id="{668F2D9E-AB10-4900-BF51-030A02E062D4}"/>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45</a:t>
            </a:fld>
            <a:endParaRPr lang="en-US" dirty="0"/>
          </a:p>
        </p:txBody>
      </p:sp>
    </p:spTree>
    <p:extLst>
      <p:ext uri="{BB962C8B-B14F-4D97-AF65-F5344CB8AC3E}">
        <p14:creationId xmlns:p14="http://schemas.microsoft.com/office/powerpoint/2010/main" val="18574242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171463630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7107" name="think-cell Folie" r:id="rId5" imgW="395" imgH="396" progId="TCLayout.ActiveDocument.1">
                  <p:embed/>
                </p:oleObj>
              </mc:Choice>
              <mc:Fallback>
                <p:oleObj name="think-cell Folie" r:id="rId5"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noProof="0" dirty="0"/>
              <a:t>5. Prototype</a:t>
            </a:r>
            <a:br>
              <a:rPr lang="en-US" sz="3200" b="1" noProof="0" dirty="0"/>
            </a:br>
            <a:r>
              <a:rPr lang="en-US" noProof="0" dirty="0"/>
              <a:t>Algorithm settings and steps</a:t>
            </a:r>
          </a:p>
        </p:txBody>
      </p:sp>
      <p:graphicFrame>
        <p:nvGraphicFramePr>
          <p:cNvPr id="7" name="Tabelle 6">
            <a:extLst>
              <a:ext uri="{FF2B5EF4-FFF2-40B4-BE49-F238E27FC236}">
                <a16:creationId xmlns:a16="http://schemas.microsoft.com/office/drawing/2014/main" id="{F323668F-B496-4D7E-8DF1-4DE05ACA682C}"/>
              </a:ext>
            </a:extLst>
          </p:cNvPr>
          <p:cNvGraphicFramePr>
            <a:graphicFrameLocks noGrp="1"/>
          </p:cNvGraphicFramePr>
          <p:nvPr>
            <p:extLst>
              <p:ext uri="{D42A27DB-BD31-4B8C-83A1-F6EECF244321}">
                <p14:modId xmlns:p14="http://schemas.microsoft.com/office/powerpoint/2010/main" val="514333719"/>
              </p:ext>
            </p:extLst>
          </p:nvPr>
        </p:nvGraphicFramePr>
        <p:xfrm>
          <a:off x="328246" y="2061678"/>
          <a:ext cx="8640000" cy="4389120"/>
        </p:xfrm>
        <a:graphic>
          <a:graphicData uri="http://schemas.openxmlformats.org/drawingml/2006/table">
            <a:tbl>
              <a:tblPr firstRow="1" bandRow="1">
                <a:tableStyleId>{5C22544A-7EE6-4342-B048-85BDC9FD1C3A}</a:tableStyleId>
              </a:tblPr>
              <a:tblGrid>
                <a:gridCol w="2160000">
                  <a:extLst>
                    <a:ext uri="{9D8B030D-6E8A-4147-A177-3AD203B41FA5}">
                      <a16:colId xmlns:a16="http://schemas.microsoft.com/office/drawing/2014/main" val="2593029798"/>
                    </a:ext>
                  </a:extLst>
                </a:gridCol>
                <a:gridCol w="2160000">
                  <a:extLst>
                    <a:ext uri="{9D8B030D-6E8A-4147-A177-3AD203B41FA5}">
                      <a16:colId xmlns:a16="http://schemas.microsoft.com/office/drawing/2014/main" val="2364522640"/>
                    </a:ext>
                  </a:extLst>
                </a:gridCol>
                <a:gridCol w="2160000">
                  <a:extLst>
                    <a:ext uri="{9D8B030D-6E8A-4147-A177-3AD203B41FA5}">
                      <a16:colId xmlns:a16="http://schemas.microsoft.com/office/drawing/2014/main" val="2747347723"/>
                    </a:ext>
                  </a:extLst>
                </a:gridCol>
                <a:gridCol w="2160000">
                  <a:extLst>
                    <a:ext uri="{9D8B030D-6E8A-4147-A177-3AD203B41FA5}">
                      <a16:colId xmlns:a16="http://schemas.microsoft.com/office/drawing/2014/main" val="1836403820"/>
                    </a:ext>
                  </a:extLst>
                </a:gridCol>
              </a:tblGrid>
              <a:tr h="357053">
                <a:tc>
                  <a:txBody>
                    <a:bodyPr/>
                    <a:lstStyle/>
                    <a:p>
                      <a:r>
                        <a:rPr lang="en-US" dirty="0"/>
                        <a:t>Concept</a:t>
                      </a:r>
                    </a:p>
                  </a:txBody>
                  <a:tcPr>
                    <a:solidFill>
                      <a:schemeClr val="tx2"/>
                    </a:solidFill>
                  </a:tcPr>
                </a:tc>
                <a:tc>
                  <a:txBody>
                    <a:bodyPr/>
                    <a:lstStyle/>
                    <a:p>
                      <a:r>
                        <a:rPr lang="en-US" dirty="0"/>
                        <a:t>LSA</a:t>
                      </a:r>
                    </a:p>
                  </a:txBody>
                  <a:tcPr>
                    <a:solidFill>
                      <a:schemeClr val="tx2"/>
                    </a:solidFill>
                  </a:tcPr>
                </a:tc>
                <a:tc>
                  <a:txBody>
                    <a:bodyPr/>
                    <a:lstStyle/>
                    <a:p>
                      <a:r>
                        <a:rPr lang="en-US" dirty="0"/>
                        <a:t>LDA</a:t>
                      </a:r>
                    </a:p>
                  </a:txBody>
                  <a:tcPr>
                    <a:solidFill>
                      <a:schemeClr val="tx2"/>
                    </a:solidFill>
                  </a:tcPr>
                </a:tc>
                <a:tc>
                  <a:txBody>
                    <a:bodyPr/>
                    <a:lstStyle/>
                    <a:p>
                      <a:r>
                        <a:rPr lang="en-US" dirty="0"/>
                        <a:t>Cluster</a:t>
                      </a:r>
                    </a:p>
                  </a:txBody>
                  <a:tcPr>
                    <a:solidFill>
                      <a:schemeClr val="tx2"/>
                    </a:solidFill>
                  </a:tcPr>
                </a:tc>
                <a:extLst>
                  <a:ext uri="{0D108BD9-81ED-4DB2-BD59-A6C34878D82A}">
                    <a16:rowId xmlns:a16="http://schemas.microsoft.com/office/drawing/2014/main" val="889712844"/>
                  </a:ext>
                </a:extLst>
              </a:tr>
              <a:tr h="357053">
                <a:tc>
                  <a:txBody>
                    <a:bodyPr/>
                    <a:lstStyle/>
                    <a:p>
                      <a:pPr marL="285750" indent="-285750">
                        <a:buFont typeface="Arial" panose="020B0604020202020204" pitchFamily="34" charset="0"/>
                        <a:buChar char="•"/>
                      </a:pPr>
                      <a:r>
                        <a:rPr lang="en-US" sz="1600" dirty="0"/>
                        <a:t>Tokenize</a:t>
                      </a:r>
                    </a:p>
                    <a:p>
                      <a:pPr marL="285750" indent="-285750">
                        <a:buFont typeface="Arial" panose="020B0604020202020204" pitchFamily="34" charset="0"/>
                        <a:buChar char="•"/>
                      </a:pPr>
                      <a:r>
                        <a:rPr lang="en-US" sz="1600" dirty="0"/>
                        <a:t>Lowercase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Remove stop words</a:t>
                      </a:r>
                    </a:p>
                  </a:txBody>
                  <a:tcPr/>
                </a:tc>
                <a:tc>
                  <a:txBody>
                    <a:bodyPr/>
                    <a:lstStyle/>
                    <a:p>
                      <a:pPr marL="285750" indent="-285750">
                        <a:buFont typeface="Arial" panose="020B0604020202020204" pitchFamily="34" charset="0"/>
                        <a:buChar char="•"/>
                      </a:pPr>
                      <a:r>
                        <a:rPr lang="en-US" sz="1600" dirty="0"/>
                        <a:t>Tokenize</a:t>
                      </a:r>
                    </a:p>
                    <a:p>
                      <a:pPr marL="285750" indent="-285750">
                        <a:buFont typeface="Arial" panose="020B0604020202020204" pitchFamily="34" charset="0"/>
                        <a:buChar char="•"/>
                      </a:pPr>
                      <a:r>
                        <a:rPr lang="en-US" sz="1600" dirty="0"/>
                        <a:t>Lowercase</a:t>
                      </a:r>
                    </a:p>
                    <a:p>
                      <a:pPr marL="285750" indent="-285750">
                        <a:buFont typeface="Arial" panose="020B0604020202020204" pitchFamily="34" charset="0"/>
                        <a:buChar char="•"/>
                      </a:pPr>
                      <a:r>
                        <a:rPr lang="en-US" sz="1600" dirty="0"/>
                        <a:t>Remove stop words</a:t>
                      </a:r>
                    </a:p>
                    <a:p>
                      <a:pPr marL="285750" indent="-285750">
                        <a:buFont typeface="Arial" panose="020B0604020202020204" pitchFamily="34" charset="0"/>
                        <a:buChar char="•"/>
                      </a:pPr>
                      <a:r>
                        <a:rPr lang="en-US" sz="1600" dirty="0"/>
                        <a:t>Up to 2-ngrams</a:t>
                      </a:r>
                    </a:p>
                    <a:p>
                      <a:pPr marL="285750" indent="-285750">
                        <a:buFont typeface="Arial" panose="020B0604020202020204" pitchFamily="34" charset="0"/>
                        <a:buChar char="•"/>
                      </a:pPr>
                      <a:r>
                        <a:rPr lang="en-US" sz="1600" dirty="0" err="1"/>
                        <a:t>tf-idf</a:t>
                      </a:r>
                      <a:r>
                        <a:rPr lang="en-US" sz="1600" dirty="0"/>
                        <a:t>, keep 1.000 terms</a:t>
                      </a:r>
                    </a:p>
                  </a:txBody>
                  <a:tcPr/>
                </a:tc>
                <a:tc>
                  <a:txBody>
                    <a:bodyPr/>
                    <a:lstStyle/>
                    <a:p>
                      <a:pPr marL="285750" indent="-285750">
                        <a:buFont typeface="Arial" panose="020B0604020202020204" pitchFamily="34" charset="0"/>
                        <a:buChar char="•"/>
                      </a:pPr>
                      <a:r>
                        <a:rPr lang="en-US" sz="1600" dirty="0"/>
                        <a:t>Tokenize</a:t>
                      </a:r>
                    </a:p>
                    <a:p>
                      <a:pPr marL="285750" indent="-285750">
                        <a:buFont typeface="Arial" panose="020B0604020202020204" pitchFamily="34" charset="0"/>
                        <a:buChar char="•"/>
                      </a:pPr>
                      <a:r>
                        <a:rPr lang="en-US" sz="1600" dirty="0"/>
                        <a:t>Lowercase</a:t>
                      </a:r>
                    </a:p>
                    <a:p>
                      <a:pPr marL="285750" indent="-285750">
                        <a:buFont typeface="Arial" panose="020B0604020202020204" pitchFamily="34" charset="0"/>
                        <a:buChar char="•"/>
                      </a:pPr>
                      <a:r>
                        <a:rPr lang="en-US" sz="1600" dirty="0"/>
                        <a:t>Remove stop words</a:t>
                      </a:r>
                    </a:p>
                    <a:p>
                      <a:pPr marL="285750" indent="-285750">
                        <a:buFont typeface="Arial" panose="020B0604020202020204" pitchFamily="34" charset="0"/>
                        <a:buChar char="•"/>
                      </a:pPr>
                      <a:r>
                        <a:rPr lang="en-US" sz="1600" dirty="0"/>
                        <a:t>Up to 2-ngrams</a:t>
                      </a:r>
                    </a:p>
                    <a:p>
                      <a:pPr marL="285750" indent="-285750">
                        <a:buFont typeface="Arial" panose="020B0604020202020204" pitchFamily="34" charset="0"/>
                        <a:buChar char="•"/>
                      </a:pPr>
                      <a:r>
                        <a:rPr lang="en-US" sz="1600" dirty="0"/>
                        <a:t>Create term-document matrix</a:t>
                      </a:r>
                    </a:p>
                  </a:txBody>
                  <a:tcPr/>
                </a:tc>
                <a:tc>
                  <a:txBody>
                    <a:bodyPr/>
                    <a:lstStyle/>
                    <a:p>
                      <a:pPr marL="285750" indent="-285750">
                        <a:buFont typeface="Arial" panose="020B0604020202020204" pitchFamily="34" charset="0"/>
                        <a:buChar char="•"/>
                      </a:pPr>
                      <a:r>
                        <a:rPr lang="en-US" sz="1600" dirty="0"/>
                        <a:t>Tokenize</a:t>
                      </a:r>
                    </a:p>
                    <a:p>
                      <a:pPr marL="285750" indent="-285750">
                        <a:buFont typeface="Arial" panose="020B0604020202020204" pitchFamily="34" charset="0"/>
                        <a:buChar char="•"/>
                      </a:pPr>
                      <a:r>
                        <a:rPr lang="en-US" sz="1600" dirty="0"/>
                        <a:t>Lowercase</a:t>
                      </a:r>
                    </a:p>
                    <a:p>
                      <a:pPr marL="285750" indent="-285750">
                        <a:buFont typeface="Arial" panose="020B0604020202020204" pitchFamily="34" charset="0"/>
                        <a:buChar char="•"/>
                      </a:pPr>
                      <a:r>
                        <a:rPr lang="en-US" sz="1600" dirty="0"/>
                        <a:t>Remove stop words</a:t>
                      </a:r>
                    </a:p>
                  </a:txBody>
                  <a:tcPr/>
                </a:tc>
                <a:extLst>
                  <a:ext uri="{0D108BD9-81ED-4DB2-BD59-A6C34878D82A}">
                    <a16:rowId xmlns:a16="http://schemas.microsoft.com/office/drawing/2014/main" val="2670970178"/>
                  </a:ext>
                </a:extLst>
              </a:tr>
              <a:tr h="357053">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Frequency count of architectural elements</a:t>
                      </a:r>
                    </a:p>
                  </a:txBody>
                  <a:tcPr/>
                </a:tc>
                <a:tc>
                  <a:txBody>
                    <a:bodyPr/>
                    <a:lstStyle/>
                    <a:p>
                      <a:pPr marL="285750" indent="-285750">
                        <a:buFont typeface="Arial" panose="020B0604020202020204" pitchFamily="34" charset="0"/>
                        <a:buChar char="•"/>
                      </a:pPr>
                      <a:r>
                        <a:rPr lang="en-US" sz="1600" dirty="0"/>
                        <a:t>Singular Value Decomposition</a:t>
                      </a:r>
                    </a:p>
                  </a:txBody>
                  <a:tcPr/>
                </a:tc>
                <a:tc>
                  <a:txBody>
                    <a:bodyPr/>
                    <a:lstStyle/>
                    <a:p>
                      <a:pPr marL="285750" indent="-285750">
                        <a:buFont typeface="Arial" panose="020B0604020202020204" pitchFamily="34" charset="0"/>
                        <a:buChar char="•"/>
                      </a:pPr>
                      <a:r>
                        <a:rPr lang="en-US" sz="1600" dirty="0"/>
                        <a:t>Gibbs-sampling</a:t>
                      </a:r>
                    </a:p>
                  </a:txBody>
                  <a:tcPr/>
                </a:tc>
                <a:tc>
                  <a:txBody>
                    <a:bodyPr/>
                    <a:lstStyle/>
                    <a:p>
                      <a:pPr marL="285750" indent="-285750">
                        <a:buFont typeface="Arial" panose="020B0604020202020204" pitchFamily="34" charset="0"/>
                        <a:buChar char="•"/>
                      </a:pPr>
                      <a:r>
                        <a:rPr lang="en-US" sz="1600" dirty="0"/>
                        <a:t>Word2Vec</a:t>
                      </a:r>
                    </a:p>
                  </a:txBody>
                  <a:tcPr/>
                </a:tc>
                <a:extLst>
                  <a:ext uri="{0D108BD9-81ED-4DB2-BD59-A6C34878D82A}">
                    <a16:rowId xmlns:a16="http://schemas.microsoft.com/office/drawing/2014/main" val="36567357"/>
                  </a:ext>
                </a:extLst>
              </a:tr>
              <a:tr h="357053">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dirty="0"/>
                    </a:p>
                  </a:txBody>
                  <a:tcPr/>
                </a:tc>
                <a:tc>
                  <a:txBody>
                    <a:bodyPr/>
                    <a:lstStyle/>
                    <a:p>
                      <a:pPr marL="285750" indent="-285750">
                        <a:buFont typeface="Arial" panose="020B0604020202020204" pitchFamily="34" charset="0"/>
                        <a:buChar char="•"/>
                      </a:pPr>
                      <a:endParaRPr lang="en-US" sz="1600" dirty="0"/>
                    </a:p>
                  </a:txBody>
                  <a:tcPr/>
                </a:tc>
                <a:tc>
                  <a:txBody>
                    <a:bodyPr/>
                    <a:lstStyle/>
                    <a:p>
                      <a:pPr marL="285750" indent="-285750">
                        <a:buFont typeface="Arial" panose="020B0604020202020204" pitchFamily="34" charset="0"/>
                        <a:buChar char="•"/>
                      </a:pPr>
                      <a:endParaRPr lang="en-US" sz="1600" dirty="0"/>
                    </a:p>
                  </a:txBody>
                  <a:tcPr/>
                </a:tc>
                <a:tc>
                  <a:txBody>
                    <a:bodyPr/>
                    <a:lstStyle/>
                    <a:p>
                      <a:pPr marL="285750" indent="-285750">
                        <a:buFont typeface="Arial" panose="020B0604020202020204" pitchFamily="34" charset="0"/>
                        <a:buChar char="•"/>
                      </a:pPr>
                      <a:r>
                        <a:rPr lang="en-US" sz="1600" dirty="0"/>
                        <a:t>k-nearest neighbor</a:t>
                      </a:r>
                    </a:p>
                  </a:txBody>
                  <a:tcPr/>
                </a:tc>
                <a:extLst>
                  <a:ext uri="{0D108BD9-81ED-4DB2-BD59-A6C34878D82A}">
                    <a16:rowId xmlns:a16="http://schemas.microsoft.com/office/drawing/2014/main" val="1994784582"/>
                  </a:ext>
                </a:extLst>
              </a:tr>
              <a:tr h="357053">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Build the sum of frequencies for each developer</a:t>
                      </a:r>
                    </a:p>
                  </a:txBody>
                  <a:tcPr/>
                </a:tc>
                <a:tc>
                  <a:txBody>
                    <a:bodyPr/>
                    <a:lstStyle/>
                    <a:p>
                      <a:pPr marL="285750" indent="-285750">
                        <a:buFont typeface="Arial" panose="020B0604020202020204" pitchFamily="34" charset="0"/>
                        <a:buChar char="•"/>
                      </a:pPr>
                      <a:r>
                        <a:rPr lang="en-US" sz="1600" dirty="0"/>
                        <a:t>Calculate for each developer her/his strength in topics</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Calculate for each developer her/his strength in topics</a:t>
                      </a:r>
                    </a:p>
                  </a:txBody>
                  <a:tcPr/>
                </a:tc>
                <a:tc>
                  <a:txBody>
                    <a:bodyPr/>
                    <a:lstStyle/>
                    <a:p>
                      <a:pPr marL="285750" indent="-285750">
                        <a:buFont typeface="Arial" panose="020B0604020202020204" pitchFamily="34" charset="0"/>
                        <a:buChar char="•"/>
                      </a:pPr>
                      <a:r>
                        <a:rPr lang="en-US" sz="1600" dirty="0"/>
                        <a:t>Count for each developer solved issues per cluster</a:t>
                      </a:r>
                    </a:p>
                  </a:txBody>
                  <a:tcPr/>
                </a:tc>
                <a:extLst>
                  <a:ext uri="{0D108BD9-81ED-4DB2-BD59-A6C34878D82A}">
                    <a16:rowId xmlns:a16="http://schemas.microsoft.com/office/drawing/2014/main" val="749370179"/>
                  </a:ext>
                </a:extLst>
              </a:tr>
            </a:tbl>
          </a:graphicData>
        </a:graphic>
      </p:graphicFrame>
      <p:sp>
        <p:nvSpPr>
          <p:cNvPr id="8" name="Slide Number Placeholder 4">
            <a:extLst>
              <a:ext uri="{FF2B5EF4-FFF2-40B4-BE49-F238E27FC236}">
                <a16:creationId xmlns:a16="http://schemas.microsoft.com/office/drawing/2014/main" id="{7A9F2B05-6DF7-4978-98CE-D20A3F9496E3}"/>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46</a:t>
            </a:fld>
            <a:endParaRPr lang="en-US" dirty="0"/>
          </a:p>
        </p:txBody>
      </p:sp>
    </p:spTree>
    <p:extLst>
      <p:ext uri="{BB962C8B-B14F-4D97-AF65-F5344CB8AC3E}">
        <p14:creationId xmlns:p14="http://schemas.microsoft.com/office/powerpoint/2010/main" val="9277875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11006603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8131" name="think-cell Folie" r:id="rId5" imgW="395" imgH="396" progId="TCLayout.ActiveDocument.1">
                  <p:embed/>
                </p:oleObj>
              </mc:Choice>
              <mc:Fallback>
                <p:oleObj name="think-cell Folie" r:id="rId5"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5. Prototype</a:t>
            </a:r>
            <a:br>
              <a:rPr lang="en-US" sz="3200" b="1" dirty="0"/>
            </a:br>
            <a:r>
              <a:rPr lang="en-US" dirty="0"/>
              <a:t>Concept-based </a:t>
            </a:r>
            <a:r>
              <a:rPr lang="en-US" noProof="0" dirty="0"/>
              <a:t>&amp; decreasing knowledge</a:t>
            </a:r>
          </a:p>
        </p:txBody>
      </p:sp>
      <p:pic>
        <p:nvPicPr>
          <p:cNvPr id="21" name="Grafik 20">
            <a:extLst>
              <a:ext uri="{FF2B5EF4-FFF2-40B4-BE49-F238E27FC236}">
                <a16:creationId xmlns:a16="http://schemas.microsoft.com/office/drawing/2014/main" id="{41DA7406-C312-47F3-B4BC-26B40F55A76A}"/>
              </a:ext>
            </a:extLst>
          </p:cNvPr>
          <p:cNvPicPr>
            <a:picLocks noChangeAspect="1"/>
          </p:cNvPicPr>
          <p:nvPr/>
        </p:nvPicPr>
        <p:blipFill rotWithShape="1">
          <a:blip r:embed="rId7"/>
          <a:srcRect b="19667"/>
          <a:stretch/>
        </p:blipFill>
        <p:spPr>
          <a:xfrm>
            <a:off x="662879" y="2282242"/>
            <a:ext cx="3357231" cy="2673579"/>
          </a:xfrm>
          <a:prstGeom prst="rect">
            <a:avLst/>
          </a:prstGeom>
        </p:spPr>
      </p:pic>
      <p:sp>
        <p:nvSpPr>
          <p:cNvPr id="22" name="Textfeld 21">
            <a:extLst>
              <a:ext uri="{FF2B5EF4-FFF2-40B4-BE49-F238E27FC236}">
                <a16:creationId xmlns:a16="http://schemas.microsoft.com/office/drawing/2014/main" id="{E3C8D980-D348-46F9-9E82-8FA481473A63}"/>
              </a:ext>
            </a:extLst>
          </p:cNvPr>
          <p:cNvSpPr txBox="1"/>
          <p:nvPr/>
        </p:nvSpPr>
        <p:spPr>
          <a:xfrm>
            <a:off x="1286414" y="5018857"/>
            <a:ext cx="2604739" cy="606384"/>
          </a:xfrm>
          <a:prstGeom prst="rect">
            <a:avLst/>
          </a:prstGeom>
          <a:noFill/>
        </p:spPr>
        <p:txBody>
          <a:bodyPr wrap="square" lIns="0" tIns="0" rIns="0" bIns="0" rtlCol="0">
            <a:spAutoFit/>
          </a:bodyPr>
          <a:lstStyle/>
          <a:p>
            <a:pPr algn="ctr">
              <a:lnSpc>
                <a:spcPct val="150000"/>
              </a:lnSpc>
            </a:pPr>
            <a:r>
              <a:rPr lang="en-US" sz="1400" b="1" dirty="0"/>
              <a:t>Frequency count of technical skill per developer</a:t>
            </a:r>
          </a:p>
        </p:txBody>
      </p:sp>
      <p:sp>
        <p:nvSpPr>
          <p:cNvPr id="23" name="Textfeld 22">
            <a:extLst>
              <a:ext uri="{FF2B5EF4-FFF2-40B4-BE49-F238E27FC236}">
                <a16:creationId xmlns:a16="http://schemas.microsoft.com/office/drawing/2014/main" id="{955599C7-EFD4-45A3-A14A-883F7BBAD88A}"/>
              </a:ext>
            </a:extLst>
          </p:cNvPr>
          <p:cNvSpPr txBox="1"/>
          <p:nvPr/>
        </p:nvSpPr>
        <p:spPr>
          <a:xfrm>
            <a:off x="448477" y="1866796"/>
            <a:ext cx="1749342" cy="283219"/>
          </a:xfrm>
          <a:prstGeom prst="rect">
            <a:avLst/>
          </a:prstGeom>
          <a:noFill/>
        </p:spPr>
        <p:txBody>
          <a:bodyPr wrap="square" lIns="0" tIns="0" rIns="0" bIns="0" rtlCol="0">
            <a:spAutoFit/>
          </a:bodyPr>
          <a:lstStyle/>
          <a:p>
            <a:pPr>
              <a:lnSpc>
                <a:spcPct val="150000"/>
              </a:lnSpc>
            </a:pPr>
            <a:r>
              <a:rPr lang="en-US" sz="1400" b="1" dirty="0"/>
              <a:t>Concept-based [4]</a:t>
            </a:r>
          </a:p>
        </p:txBody>
      </p:sp>
      <p:sp>
        <p:nvSpPr>
          <p:cNvPr id="24" name="Textfeld 23">
            <a:extLst>
              <a:ext uri="{FF2B5EF4-FFF2-40B4-BE49-F238E27FC236}">
                <a16:creationId xmlns:a16="http://schemas.microsoft.com/office/drawing/2014/main" id="{A9ACF13E-F56C-4B32-9040-BA799F7BD19D}"/>
              </a:ext>
            </a:extLst>
          </p:cNvPr>
          <p:cNvSpPr txBox="1"/>
          <p:nvPr/>
        </p:nvSpPr>
        <p:spPr>
          <a:xfrm>
            <a:off x="4843369" y="1866797"/>
            <a:ext cx="3595075" cy="283219"/>
          </a:xfrm>
          <a:prstGeom prst="rect">
            <a:avLst/>
          </a:prstGeom>
          <a:noFill/>
        </p:spPr>
        <p:txBody>
          <a:bodyPr wrap="square" lIns="0" tIns="0" rIns="0" bIns="0" rtlCol="0">
            <a:spAutoFit/>
          </a:bodyPr>
          <a:lstStyle/>
          <a:p>
            <a:pPr>
              <a:lnSpc>
                <a:spcPct val="150000"/>
              </a:lnSpc>
            </a:pPr>
            <a:r>
              <a:rPr lang="en-US" sz="1400" b="1" dirty="0"/>
              <a:t>Extension: Decreasing knowledge</a:t>
            </a:r>
          </a:p>
        </p:txBody>
      </p:sp>
      <p:pic>
        <p:nvPicPr>
          <p:cNvPr id="7" name="Grafik 6">
            <a:extLst>
              <a:ext uri="{FF2B5EF4-FFF2-40B4-BE49-F238E27FC236}">
                <a16:creationId xmlns:a16="http://schemas.microsoft.com/office/drawing/2014/main" id="{A5180FEB-14A8-4A99-98DF-8B6C27566DCB}"/>
              </a:ext>
            </a:extLst>
          </p:cNvPr>
          <p:cNvPicPr>
            <a:picLocks noChangeAspect="1"/>
          </p:cNvPicPr>
          <p:nvPr/>
        </p:nvPicPr>
        <p:blipFill>
          <a:blip r:embed="rId8"/>
          <a:stretch>
            <a:fillRect/>
          </a:stretch>
        </p:blipFill>
        <p:spPr>
          <a:xfrm>
            <a:off x="5030505" y="3877297"/>
            <a:ext cx="3582917" cy="732953"/>
          </a:xfrm>
          <a:prstGeom prst="rect">
            <a:avLst/>
          </a:prstGeom>
        </p:spPr>
      </p:pic>
      <p:cxnSp>
        <p:nvCxnSpPr>
          <p:cNvPr id="25" name="Gerader Verbinder 24">
            <a:extLst>
              <a:ext uri="{FF2B5EF4-FFF2-40B4-BE49-F238E27FC236}">
                <a16:creationId xmlns:a16="http://schemas.microsoft.com/office/drawing/2014/main" id="{B31B30B1-B953-4935-A991-5334C31715A8}"/>
              </a:ext>
            </a:extLst>
          </p:cNvPr>
          <p:cNvCxnSpPr/>
          <p:nvPr/>
        </p:nvCxnSpPr>
        <p:spPr>
          <a:xfrm>
            <a:off x="5057422" y="3172178"/>
            <a:ext cx="3443111"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6" name="Rechteck 25">
            <a:extLst>
              <a:ext uri="{FF2B5EF4-FFF2-40B4-BE49-F238E27FC236}">
                <a16:creationId xmlns:a16="http://schemas.microsoft.com/office/drawing/2014/main" id="{E9FF891B-B19D-4FEB-A297-D92702C50918}"/>
              </a:ext>
            </a:extLst>
          </p:cNvPr>
          <p:cNvSpPr/>
          <p:nvPr/>
        </p:nvSpPr>
        <p:spPr>
          <a:xfrm>
            <a:off x="448477" y="2191929"/>
            <a:ext cx="4029697" cy="3597487"/>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27" name="Rechteck 26">
            <a:extLst>
              <a:ext uri="{FF2B5EF4-FFF2-40B4-BE49-F238E27FC236}">
                <a16:creationId xmlns:a16="http://schemas.microsoft.com/office/drawing/2014/main" id="{7943F042-7624-419D-93E6-6707A2C8BF8C}"/>
              </a:ext>
            </a:extLst>
          </p:cNvPr>
          <p:cNvSpPr/>
          <p:nvPr/>
        </p:nvSpPr>
        <p:spPr>
          <a:xfrm>
            <a:off x="4843369" y="2191929"/>
            <a:ext cx="4029697" cy="3597487"/>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28" name="Textfeld 27">
            <a:extLst>
              <a:ext uri="{FF2B5EF4-FFF2-40B4-BE49-F238E27FC236}">
                <a16:creationId xmlns:a16="http://schemas.microsoft.com/office/drawing/2014/main" id="{3F5DA3D0-DAF4-400C-AA6A-CEAC615386CF}"/>
              </a:ext>
            </a:extLst>
          </p:cNvPr>
          <p:cNvSpPr txBox="1"/>
          <p:nvPr/>
        </p:nvSpPr>
        <p:spPr>
          <a:xfrm>
            <a:off x="5476607" y="5018857"/>
            <a:ext cx="2604739" cy="606384"/>
          </a:xfrm>
          <a:prstGeom prst="rect">
            <a:avLst/>
          </a:prstGeom>
          <a:noFill/>
        </p:spPr>
        <p:txBody>
          <a:bodyPr wrap="square" lIns="0" tIns="0" rIns="0" bIns="0" rtlCol="0">
            <a:spAutoFit/>
          </a:bodyPr>
          <a:lstStyle/>
          <a:p>
            <a:pPr algn="ctr">
              <a:lnSpc>
                <a:spcPct val="150000"/>
              </a:lnSpc>
            </a:pPr>
            <a:r>
              <a:rPr lang="en-US" sz="1400" b="1" dirty="0"/>
              <a:t>Frequency count normalized by date of issue</a:t>
            </a:r>
          </a:p>
        </p:txBody>
      </p:sp>
      <p:sp>
        <p:nvSpPr>
          <p:cNvPr id="29" name="Textfeld 28">
            <a:extLst>
              <a:ext uri="{FF2B5EF4-FFF2-40B4-BE49-F238E27FC236}">
                <a16:creationId xmlns:a16="http://schemas.microsoft.com/office/drawing/2014/main" id="{6547A9EE-F9CA-4D4B-80E6-1CB0E07962A5}"/>
              </a:ext>
            </a:extLst>
          </p:cNvPr>
          <p:cNvSpPr txBox="1"/>
          <p:nvPr/>
        </p:nvSpPr>
        <p:spPr>
          <a:xfrm>
            <a:off x="4929097" y="2254325"/>
            <a:ext cx="2604739" cy="242823"/>
          </a:xfrm>
          <a:prstGeom prst="rect">
            <a:avLst/>
          </a:prstGeom>
          <a:noFill/>
        </p:spPr>
        <p:txBody>
          <a:bodyPr wrap="square" lIns="0" tIns="0" rIns="0" bIns="0" rtlCol="0">
            <a:spAutoFit/>
          </a:bodyPr>
          <a:lstStyle/>
          <a:p>
            <a:pPr>
              <a:lnSpc>
                <a:spcPct val="150000"/>
              </a:lnSpc>
            </a:pPr>
            <a:r>
              <a:rPr lang="en-US" sz="1200" b="1" dirty="0"/>
              <a:t>Project lifetime</a:t>
            </a:r>
          </a:p>
        </p:txBody>
      </p:sp>
      <p:sp>
        <p:nvSpPr>
          <p:cNvPr id="30" name="Ellipse 29">
            <a:extLst>
              <a:ext uri="{FF2B5EF4-FFF2-40B4-BE49-F238E27FC236}">
                <a16:creationId xmlns:a16="http://schemas.microsoft.com/office/drawing/2014/main" id="{703832E8-A3D8-4452-B782-945F4EA9339C}"/>
              </a:ext>
            </a:extLst>
          </p:cNvPr>
          <p:cNvSpPr/>
          <p:nvPr/>
        </p:nvSpPr>
        <p:spPr>
          <a:xfrm>
            <a:off x="5994400" y="3036711"/>
            <a:ext cx="237067" cy="24281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31" name="Textfeld 30">
            <a:extLst>
              <a:ext uri="{FF2B5EF4-FFF2-40B4-BE49-F238E27FC236}">
                <a16:creationId xmlns:a16="http://schemas.microsoft.com/office/drawing/2014/main" id="{52412C2F-704A-4331-859E-7CE6A5001ABC}"/>
              </a:ext>
            </a:extLst>
          </p:cNvPr>
          <p:cNvSpPr txBox="1"/>
          <p:nvPr/>
        </p:nvSpPr>
        <p:spPr>
          <a:xfrm>
            <a:off x="4929097" y="3186178"/>
            <a:ext cx="486055" cy="242818"/>
          </a:xfrm>
          <a:prstGeom prst="rect">
            <a:avLst/>
          </a:prstGeom>
          <a:noFill/>
        </p:spPr>
        <p:txBody>
          <a:bodyPr wrap="square" lIns="0" tIns="0" rIns="0" bIns="0" rtlCol="0">
            <a:spAutoFit/>
          </a:bodyPr>
          <a:lstStyle/>
          <a:p>
            <a:pPr>
              <a:lnSpc>
                <a:spcPct val="150000"/>
              </a:lnSpc>
            </a:pPr>
            <a:r>
              <a:rPr lang="en-US" sz="1200" i="1" dirty="0" err="1"/>
              <a:t>t</a:t>
            </a:r>
            <a:r>
              <a:rPr lang="en-US" sz="1000" i="1" dirty="0" err="1"/>
              <a:t>max</a:t>
            </a:r>
            <a:endParaRPr lang="en-US" sz="1200" i="1" dirty="0"/>
          </a:p>
        </p:txBody>
      </p:sp>
      <p:sp>
        <p:nvSpPr>
          <p:cNvPr id="32" name="Textfeld 31">
            <a:extLst>
              <a:ext uri="{FF2B5EF4-FFF2-40B4-BE49-F238E27FC236}">
                <a16:creationId xmlns:a16="http://schemas.microsoft.com/office/drawing/2014/main" id="{77A39072-F579-4075-ADFA-D01724F48325}"/>
              </a:ext>
            </a:extLst>
          </p:cNvPr>
          <p:cNvSpPr txBox="1"/>
          <p:nvPr/>
        </p:nvSpPr>
        <p:spPr>
          <a:xfrm>
            <a:off x="8372207" y="3186071"/>
            <a:ext cx="486055" cy="242818"/>
          </a:xfrm>
          <a:prstGeom prst="rect">
            <a:avLst/>
          </a:prstGeom>
          <a:noFill/>
        </p:spPr>
        <p:txBody>
          <a:bodyPr wrap="square" lIns="0" tIns="0" rIns="0" bIns="0" rtlCol="0">
            <a:spAutoFit/>
          </a:bodyPr>
          <a:lstStyle/>
          <a:p>
            <a:pPr>
              <a:lnSpc>
                <a:spcPct val="150000"/>
              </a:lnSpc>
            </a:pPr>
            <a:r>
              <a:rPr lang="en-US" sz="1200" i="1" dirty="0" err="1"/>
              <a:t>t</a:t>
            </a:r>
            <a:r>
              <a:rPr lang="en-US" sz="1000" i="1" dirty="0" err="1"/>
              <a:t>min</a:t>
            </a:r>
            <a:endParaRPr lang="en-US" sz="1200" i="1" dirty="0"/>
          </a:p>
        </p:txBody>
      </p:sp>
      <p:sp>
        <p:nvSpPr>
          <p:cNvPr id="33" name="Textfeld 32">
            <a:extLst>
              <a:ext uri="{FF2B5EF4-FFF2-40B4-BE49-F238E27FC236}">
                <a16:creationId xmlns:a16="http://schemas.microsoft.com/office/drawing/2014/main" id="{4E85D142-7459-4136-A1EF-43E3EC80EDAE}"/>
              </a:ext>
            </a:extLst>
          </p:cNvPr>
          <p:cNvSpPr txBox="1"/>
          <p:nvPr/>
        </p:nvSpPr>
        <p:spPr>
          <a:xfrm>
            <a:off x="5875232" y="3270845"/>
            <a:ext cx="486055" cy="242818"/>
          </a:xfrm>
          <a:prstGeom prst="rect">
            <a:avLst/>
          </a:prstGeom>
          <a:noFill/>
        </p:spPr>
        <p:txBody>
          <a:bodyPr wrap="square" lIns="0" tIns="0" rIns="0" bIns="0" rtlCol="0">
            <a:spAutoFit/>
          </a:bodyPr>
          <a:lstStyle/>
          <a:p>
            <a:pPr algn="ctr">
              <a:lnSpc>
                <a:spcPct val="150000"/>
              </a:lnSpc>
            </a:pPr>
            <a:r>
              <a:rPr lang="en-US" sz="1200" i="1" dirty="0" err="1"/>
              <a:t>t</a:t>
            </a:r>
            <a:r>
              <a:rPr lang="en-US" sz="1000" i="1" dirty="0" err="1"/>
              <a:t>j</a:t>
            </a:r>
            <a:endParaRPr lang="en-US" sz="1200" i="1" dirty="0"/>
          </a:p>
        </p:txBody>
      </p:sp>
      <p:sp>
        <p:nvSpPr>
          <p:cNvPr id="34" name="Textfeld 33">
            <a:extLst>
              <a:ext uri="{FF2B5EF4-FFF2-40B4-BE49-F238E27FC236}">
                <a16:creationId xmlns:a16="http://schemas.microsoft.com/office/drawing/2014/main" id="{82331A1F-7935-42C6-97A0-CF08066CF535}"/>
              </a:ext>
            </a:extLst>
          </p:cNvPr>
          <p:cNvSpPr txBox="1"/>
          <p:nvPr/>
        </p:nvSpPr>
        <p:spPr>
          <a:xfrm>
            <a:off x="4873956" y="2744756"/>
            <a:ext cx="428306" cy="242823"/>
          </a:xfrm>
          <a:prstGeom prst="rect">
            <a:avLst/>
          </a:prstGeom>
          <a:noFill/>
        </p:spPr>
        <p:txBody>
          <a:bodyPr wrap="square" lIns="0" tIns="0" rIns="0" bIns="0" rtlCol="0">
            <a:spAutoFit/>
          </a:bodyPr>
          <a:lstStyle/>
          <a:p>
            <a:pPr algn="ctr">
              <a:lnSpc>
                <a:spcPct val="150000"/>
              </a:lnSpc>
            </a:pPr>
            <a:r>
              <a:rPr lang="en-US" sz="1200" dirty="0"/>
              <a:t>Start</a:t>
            </a:r>
          </a:p>
        </p:txBody>
      </p:sp>
      <p:cxnSp>
        <p:nvCxnSpPr>
          <p:cNvPr id="36" name="Gerader Verbinder 35">
            <a:extLst>
              <a:ext uri="{FF2B5EF4-FFF2-40B4-BE49-F238E27FC236}">
                <a16:creationId xmlns:a16="http://schemas.microsoft.com/office/drawing/2014/main" id="{B5AB367C-586B-4C01-AE55-608FF606AC0E}"/>
              </a:ext>
            </a:extLst>
          </p:cNvPr>
          <p:cNvCxnSpPr/>
          <p:nvPr/>
        </p:nvCxnSpPr>
        <p:spPr>
          <a:xfrm flipV="1">
            <a:off x="5057422" y="3036711"/>
            <a:ext cx="0" cy="135467"/>
          </a:xfrm>
          <a:prstGeom prst="line">
            <a:avLst/>
          </a:prstGeom>
        </p:spPr>
        <p:style>
          <a:lnRef idx="1">
            <a:schemeClr val="accent1"/>
          </a:lnRef>
          <a:fillRef idx="0">
            <a:schemeClr val="accent1"/>
          </a:fillRef>
          <a:effectRef idx="0">
            <a:schemeClr val="accent1"/>
          </a:effectRef>
          <a:fontRef idx="minor">
            <a:schemeClr val="tx1"/>
          </a:fontRef>
        </p:style>
      </p:cxnSp>
      <p:sp>
        <p:nvSpPr>
          <p:cNvPr id="37" name="Textfeld 36">
            <a:extLst>
              <a:ext uri="{FF2B5EF4-FFF2-40B4-BE49-F238E27FC236}">
                <a16:creationId xmlns:a16="http://schemas.microsoft.com/office/drawing/2014/main" id="{0A19E238-F6A7-4DF1-9675-699F15517D9F}"/>
              </a:ext>
            </a:extLst>
          </p:cNvPr>
          <p:cNvSpPr txBox="1"/>
          <p:nvPr/>
        </p:nvSpPr>
        <p:spPr>
          <a:xfrm>
            <a:off x="8321017" y="2740210"/>
            <a:ext cx="428306" cy="242823"/>
          </a:xfrm>
          <a:prstGeom prst="rect">
            <a:avLst/>
          </a:prstGeom>
          <a:noFill/>
        </p:spPr>
        <p:txBody>
          <a:bodyPr wrap="square" lIns="0" tIns="0" rIns="0" bIns="0" rtlCol="0">
            <a:spAutoFit/>
          </a:bodyPr>
          <a:lstStyle/>
          <a:p>
            <a:pPr algn="ctr">
              <a:lnSpc>
                <a:spcPct val="150000"/>
              </a:lnSpc>
            </a:pPr>
            <a:r>
              <a:rPr lang="en-US" sz="1200" dirty="0"/>
              <a:t>Today</a:t>
            </a:r>
          </a:p>
        </p:txBody>
      </p:sp>
      <p:cxnSp>
        <p:nvCxnSpPr>
          <p:cNvPr id="38" name="Gerader Verbinder 37">
            <a:extLst>
              <a:ext uri="{FF2B5EF4-FFF2-40B4-BE49-F238E27FC236}">
                <a16:creationId xmlns:a16="http://schemas.microsoft.com/office/drawing/2014/main" id="{2B2297BA-460B-4661-A5CD-D2A4FCAE89B1}"/>
              </a:ext>
            </a:extLst>
          </p:cNvPr>
          <p:cNvCxnSpPr/>
          <p:nvPr/>
        </p:nvCxnSpPr>
        <p:spPr>
          <a:xfrm flipV="1">
            <a:off x="8504483" y="3032165"/>
            <a:ext cx="0" cy="135467"/>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feld 38">
            <a:extLst>
              <a:ext uri="{FF2B5EF4-FFF2-40B4-BE49-F238E27FC236}">
                <a16:creationId xmlns:a16="http://schemas.microsoft.com/office/drawing/2014/main" id="{0D1B78CD-74D9-49DF-93F3-7D310E2FDCF4}"/>
              </a:ext>
            </a:extLst>
          </p:cNvPr>
          <p:cNvSpPr txBox="1"/>
          <p:nvPr/>
        </p:nvSpPr>
        <p:spPr>
          <a:xfrm>
            <a:off x="5776445" y="2740210"/>
            <a:ext cx="672975" cy="242823"/>
          </a:xfrm>
          <a:prstGeom prst="rect">
            <a:avLst/>
          </a:prstGeom>
          <a:noFill/>
        </p:spPr>
        <p:txBody>
          <a:bodyPr wrap="square" lIns="0" tIns="0" rIns="0" bIns="0" rtlCol="0">
            <a:spAutoFit/>
          </a:bodyPr>
          <a:lstStyle/>
          <a:p>
            <a:pPr algn="ctr">
              <a:lnSpc>
                <a:spcPct val="150000"/>
              </a:lnSpc>
            </a:pPr>
            <a:r>
              <a:rPr lang="en-US" sz="1200" dirty="0"/>
              <a:t>Issue j</a:t>
            </a:r>
          </a:p>
        </p:txBody>
      </p:sp>
      <p:sp>
        <p:nvSpPr>
          <p:cNvPr id="35" name="Slide Number Placeholder 4">
            <a:extLst>
              <a:ext uri="{FF2B5EF4-FFF2-40B4-BE49-F238E27FC236}">
                <a16:creationId xmlns:a16="http://schemas.microsoft.com/office/drawing/2014/main" id="{91844ECA-E56F-4915-A117-813340BCC3F1}"/>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47</a:t>
            </a:fld>
            <a:endParaRPr lang="en-US" dirty="0"/>
          </a:p>
        </p:txBody>
      </p:sp>
    </p:spTree>
    <p:extLst>
      <p:ext uri="{BB962C8B-B14F-4D97-AF65-F5344CB8AC3E}">
        <p14:creationId xmlns:p14="http://schemas.microsoft.com/office/powerpoint/2010/main" val="23164917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1891284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9155" name="think-cell Folie" r:id="rId5" imgW="395" imgH="396" progId="TCLayout.ActiveDocument.1">
                  <p:embed/>
                </p:oleObj>
              </mc:Choice>
              <mc:Fallback>
                <p:oleObj name="think-cell Folie" r:id="rId5"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5. Prototype</a:t>
            </a:r>
            <a:br>
              <a:rPr lang="en-US" sz="3200" b="1" dirty="0"/>
            </a:br>
            <a:r>
              <a:rPr lang="en-US" dirty="0"/>
              <a:t>Latent </a:t>
            </a:r>
            <a:r>
              <a:rPr lang="en-US" noProof="0" dirty="0"/>
              <a:t>Semantic Analysis [5]</a:t>
            </a:r>
          </a:p>
        </p:txBody>
      </p:sp>
      <p:graphicFrame>
        <p:nvGraphicFramePr>
          <p:cNvPr id="4" name="Tabelle 3">
            <a:extLst>
              <a:ext uri="{FF2B5EF4-FFF2-40B4-BE49-F238E27FC236}">
                <a16:creationId xmlns:a16="http://schemas.microsoft.com/office/drawing/2014/main" id="{A08D1E0E-12A1-4481-8274-E98D9215088D}"/>
              </a:ext>
            </a:extLst>
          </p:cNvPr>
          <p:cNvGraphicFramePr>
            <a:graphicFrameLocks noGrp="1"/>
          </p:cNvGraphicFramePr>
          <p:nvPr>
            <p:extLst>
              <p:ext uri="{D42A27DB-BD31-4B8C-83A1-F6EECF244321}">
                <p14:modId xmlns:p14="http://schemas.microsoft.com/office/powerpoint/2010/main" val="2829467054"/>
              </p:ext>
            </p:extLst>
          </p:nvPr>
        </p:nvGraphicFramePr>
        <p:xfrm>
          <a:off x="328246" y="2547709"/>
          <a:ext cx="2396821" cy="1854200"/>
        </p:xfrm>
        <a:graphic>
          <a:graphicData uri="http://schemas.openxmlformats.org/drawingml/2006/table">
            <a:tbl>
              <a:tblPr firstRow="1" bandRow="1">
                <a:tableStyleId>{5C22544A-7EE6-4342-B048-85BDC9FD1C3A}</a:tableStyleId>
              </a:tblPr>
              <a:tblGrid>
                <a:gridCol w="380821">
                  <a:extLst>
                    <a:ext uri="{9D8B030D-6E8A-4147-A177-3AD203B41FA5}">
                      <a16:colId xmlns:a16="http://schemas.microsoft.com/office/drawing/2014/main" val="286948246"/>
                    </a:ext>
                  </a:extLst>
                </a:gridCol>
                <a:gridCol w="504000">
                  <a:extLst>
                    <a:ext uri="{9D8B030D-6E8A-4147-A177-3AD203B41FA5}">
                      <a16:colId xmlns:a16="http://schemas.microsoft.com/office/drawing/2014/main" val="2260927395"/>
                    </a:ext>
                  </a:extLst>
                </a:gridCol>
                <a:gridCol w="504000">
                  <a:extLst>
                    <a:ext uri="{9D8B030D-6E8A-4147-A177-3AD203B41FA5}">
                      <a16:colId xmlns:a16="http://schemas.microsoft.com/office/drawing/2014/main" val="3558708916"/>
                    </a:ext>
                  </a:extLst>
                </a:gridCol>
                <a:gridCol w="504000">
                  <a:extLst>
                    <a:ext uri="{9D8B030D-6E8A-4147-A177-3AD203B41FA5}">
                      <a16:colId xmlns:a16="http://schemas.microsoft.com/office/drawing/2014/main" val="496194451"/>
                    </a:ext>
                  </a:extLst>
                </a:gridCol>
                <a:gridCol w="504000">
                  <a:extLst>
                    <a:ext uri="{9D8B030D-6E8A-4147-A177-3AD203B41FA5}">
                      <a16:colId xmlns:a16="http://schemas.microsoft.com/office/drawing/2014/main" val="2652069008"/>
                    </a:ext>
                  </a:extLst>
                </a:gridCol>
              </a:tblGrid>
              <a:tr h="370840">
                <a:tc>
                  <a:txBody>
                    <a:bodyPr/>
                    <a:lstStyle/>
                    <a:p>
                      <a:endParaRPr lang="en-US" sz="1200" dirty="0"/>
                    </a:p>
                  </a:txBody>
                  <a:tcPr>
                    <a:solidFill>
                      <a:schemeClr val="tx2"/>
                    </a:solidFill>
                  </a:tcPr>
                </a:tc>
                <a:tc>
                  <a:txBody>
                    <a:bodyPr/>
                    <a:lstStyle/>
                    <a:p>
                      <a:r>
                        <a:rPr lang="en-US" sz="1200" b="0" dirty="0"/>
                        <a:t>T1</a:t>
                      </a:r>
                    </a:p>
                  </a:txBody>
                  <a:tcPr>
                    <a:solidFill>
                      <a:schemeClr val="tx2"/>
                    </a:solidFill>
                  </a:tcPr>
                </a:tc>
                <a:tc>
                  <a:txBody>
                    <a:bodyPr/>
                    <a:lstStyle/>
                    <a:p>
                      <a:r>
                        <a:rPr lang="en-US" sz="1200" b="0" dirty="0"/>
                        <a:t>T2</a:t>
                      </a:r>
                    </a:p>
                  </a:txBody>
                  <a:tcPr>
                    <a:solidFill>
                      <a:schemeClr val="tx2"/>
                    </a:solidFill>
                  </a:tcPr>
                </a:tc>
                <a:tc>
                  <a:txBody>
                    <a:bodyPr/>
                    <a:lstStyle/>
                    <a:p>
                      <a:r>
                        <a:rPr lang="en-US" sz="1200" b="0" dirty="0"/>
                        <a:t>T3</a:t>
                      </a:r>
                    </a:p>
                  </a:txBody>
                  <a:tcPr>
                    <a:solidFill>
                      <a:schemeClr val="tx2"/>
                    </a:solidFill>
                  </a:tcPr>
                </a:tc>
                <a:tc>
                  <a:txBody>
                    <a:bodyPr/>
                    <a:lstStyle/>
                    <a:p>
                      <a:r>
                        <a:rPr lang="en-US" sz="1200" b="0" dirty="0"/>
                        <a:t>…</a:t>
                      </a:r>
                    </a:p>
                  </a:txBody>
                  <a:tcPr>
                    <a:solidFill>
                      <a:schemeClr val="tx2"/>
                    </a:solidFill>
                  </a:tcPr>
                </a:tc>
                <a:extLst>
                  <a:ext uri="{0D108BD9-81ED-4DB2-BD59-A6C34878D82A}">
                    <a16:rowId xmlns:a16="http://schemas.microsoft.com/office/drawing/2014/main" val="707170539"/>
                  </a:ext>
                </a:extLst>
              </a:tr>
              <a:tr h="370840">
                <a:tc>
                  <a:txBody>
                    <a:bodyPr/>
                    <a:lstStyle/>
                    <a:p>
                      <a:r>
                        <a:rPr lang="en-US" sz="1200" b="0" dirty="0">
                          <a:solidFill>
                            <a:schemeClr val="bg1"/>
                          </a:solidFill>
                        </a:rPr>
                        <a:t>D1</a:t>
                      </a:r>
                    </a:p>
                  </a:txBody>
                  <a:tcPr>
                    <a:solidFill>
                      <a:schemeClr val="tx2"/>
                    </a:solidFill>
                  </a:tcPr>
                </a:tc>
                <a:tc>
                  <a:txBody>
                    <a:bodyPr/>
                    <a:lstStyle/>
                    <a:p>
                      <a:r>
                        <a:rPr lang="en-US" sz="1200" dirty="0"/>
                        <a:t>2.4</a:t>
                      </a:r>
                    </a:p>
                  </a:txBody>
                  <a:tcPr/>
                </a:tc>
                <a:tc>
                  <a:txBody>
                    <a:bodyPr/>
                    <a:lstStyle/>
                    <a:p>
                      <a:r>
                        <a:rPr lang="en-US" sz="1200" dirty="0"/>
                        <a:t>14.6</a:t>
                      </a:r>
                    </a:p>
                  </a:txBody>
                  <a:tcPr/>
                </a:tc>
                <a:tc>
                  <a:txBody>
                    <a:bodyPr/>
                    <a:lstStyle/>
                    <a:p>
                      <a:r>
                        <a:rPr lang="en-US" sz="1200" dirty="0"/>
                        <a:t>22.1</a:t>
                      </a:r>
                    </a:p>
                  </a:txBody>
                  <a:tcPr/>
                </a:tc>
                <a:tc>
                  <a:txBody>
                    <a:bodyPr/>
                    <a:lstStyle/>
                    <a:p>
                      <a:endParaRPr lang="en-US" sz="1200" dirty="0"/>
                    </a:p>
                  </a:txBody>
                  <a:tcPr/>
                </a:tc>
                <a:extLst>
                  <a:ext uri="{0D108BD9-81ED-4DB2-BD59-A6C34878D82A}">
                    <a16:rowId xmlns:a16="http://schemas.microsoft.com/office/drawing/2014/main" val="1869561883"/>
                  </a:ext>
                </a:extLst>
              </a:tr>
              <a:tr h="370840">
                <a:tc>
                  <a:txBody>
                    <a:bodyPr/>
                    <a:lstStyle/>
                    <a:p>
                      <a:r>
                        <a:rPr lang="en-US" sz="1200" b="0" dirty="0">
                          <a:solidFill>
                            <a:schemeClr val="bg1"/>
                          </a:solidFill>
                        </a:rPr>
                        <a:t>D2</a:t>
                      </a:r>
                    </a:p>
                  </a:txBody>
                  <a:tcPr>
                    <a:solidFill>
                      <a:schemeClr val="tx2"/>
                    </a:solidFill>
                  </a:tcPr>
                </a:tc>
                <a:tc>
                  <a:txBody>
                    <a:bodyPr/>
                    <a:lstStyle/>
                    <a:p>
                      <a:r>
                        <a:rPr lang="en-US" sz="1200" dirty="0"/>
                        <a:t>12.1</a:t>
                      </a:r>
                    </a:p>
                  </a:txBody>
                  <a:tcPr/>
                </a:tc>
                <a:tc>
                  <a:txBody>
                    <a:bodyPr/>
                    <a:lstStyle/>
                    <a:p>
                      <a:r>
                        <a:rPr lang="en-US" sz="1200" dirty="0"/>
                        <a:t>0.5</a:t>
                      </a:r>
                    </a:p>
                  </a:txBody>
                  <a:tcPr/>
                </a:tc>
                <a:tc>
                  <a:txBody>
                    <a:bodyPr/>
                    <a:lstStyle/>
                    <a:p>
                      <a:r>
                        <a:rPr lang="en-US" sz="1200" dirty="0"/>
                        <a:t>13.2</a:t>
                      </a:r>
                    </a:p>
                  </a:txBody>
                  <a:tcPr/>
                </a:tc>
                <a:tc>
                  <a:txBody>
                    <a:bodyPr/>
                    <a:lstStyle/>
                    <a:p>
                      <a:endParaRPr lang="en-US" sz="1200" dirty="0"/>
                    </a:p>
                  </a:txBody>
                  <a:tcPr/>
                </a:tc>
                <a:extLst>
                  <a:ext uri="{0D108BD9-81ED-4DB2-BD59-A6C34878D82A}">
                    <a16:rowId xmlns:a16="http://schemas.microsoft.com/office/drawing/2014/main" val="2468276834"/>
                  </a:ext>
                </a:extLst>
              </a:tr>
              <a:tr h="370840">
                <a:tc>
                  <a:txBody>
                    <a:bodyPr/>
                    <a:lstStyle/>
                    <a:p>
                      <a:r>
                        <a:rPr lang="en-US" sz="1200" b="0" dirty="0">
                          <a:solidFill>
                            <a:schemeClr val="bg1"/>
                          </a:solidFill>
                        </a:rPr>
                        <a:t>D3</a:t>
                      </a:r>
                    </a:p>
                  </a:txBody>
                  <a:tcPr>
                    <a:solidFill>
                      <a:schemeClr val="tx2"/>
                    </a:solidFill>
                  </a:tcPr>
                </a:tc>
                <a:tc>
                  <a:txBody>
                    <a:bodyPr/>
                    <a:lstStyle/>
                    <a:p>
                      <a:r>
                        <a:rPr lang="en-US" sz="1200" dirty="0"/>
                        <a:t>6.3</a:t>
                      </a:r>
                    </a:p>
                  </a:txBody>
                  <a:tcPr/>
                </a:tc>
                <a:tc>
                  <a:txBody>
                    <a:bodyPr/>
                    <a:lstStyle/>
                    <a:p>
                      <a:r>
                        <a:rPr lang="en-US" sz="1200" dirty="0"/>
                        <a:t>8.7</a:t>
                      </a:r>
                    </a:p>
                  </a:txBody>
                  <a:tcPr/>
                </a:tc>
                <a:tc>
                  <a:txBody>
                    <a:bodyPr/>
                    <a:lstStyle/>
                    <a:p>
                      <a:r>
                        <a:rPr lang="en-US" sz="1200" dirty="0"/>
                        <a:t>4.2</a:t>
                      </a:r>
                    </a:p>
                  </a:txBody>
                  <a:tcPr/>
                </a:tc>
                <a:tc>
                  <a:txBody>
                    <a:bodyPr/>
                    <a:lstStyle/>
                    <a:p>
                      <a:endParaRPr lang="en-US" sz="1200" dirty="0"/>
                    </a:p>
                  </a:txBody>
                  <a:tcPr/>
                </a:tc>
                <a:extLst>
                  <a:ext uri="{0D108BD9-81ED-4DB2-BD59-A6C34878D82A}">
                    <a16:rowId xmlns:a16="http://schemas.microsoft.com/office/drawing/2014/main" val="294521060"/>
                  </a:ext>
                </a:extLst>
              </a:tr>
              <a:tr h="370840">
                <a:tc>
                  <a:txBody>
                    <a:bodyPr/>
                    <a:lstStyle/>
                    <a:p>
                      <a:r>
                        <a:rPr lang="en-US" sz="1200" b="0" dirty="0">
                          <a:solidFill>
                            <a:schemeClr val="bg1"/>
                          </a:solidFill>
                        </a:rPr>
                        <a:t>…</a:t>
                      </a:r>
                    </a:p>
                  </a:txBody>
                  <a:tcPr>
                    <a:solidFill>
                      <a:schemeClr val="tx2"/>
                    </a:solidFill>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2385448760"/>
                  </a:ext>
                </a:extLst>
              </a:tr>
            </a:tbl>
          </a:graphicData>
        </a:graphic>
      </p:graphicFrame>
      <p:sp>
        <p:nvSpPr>
          <p:cNvPr id="9" name="Textfeld 8">
            <a:extLst>
              <a:ext uri="{FF2B5EF4-FFF2-40B4-BE49-F238E27FC236}">
                <a16:creationId xmlns:a16="http://schemas.microsoft.com/office/drawing/2014/main" id="{68E769B0-90EE-4967-96C8-DF736EDDF8BA}"/>
              </a:ext>
            </a:extLst>
          </p:cNvPr>
          <p:cNvSpPr txBox="1"/>
          <p:nvPr/>
        </p:nvSpPr>
        <p:spPr>
          <a:xfrm>
            <a:off x="328247" y="2219334"/>
            <a:ext cx="1116732" cy="283219"/>
          </a:xfrm>
          <a:prstGeom prst="rect">
            <a:avLst/>
          </a:prstGeom>
          <a:noFill/>
        </p:spPr>
        <p:txBody>
          <a:bodyPr wrap="square" lIns="0" tIns="0" rIns="0" bIns="0" rtlCol="0">
            <a:spAutoFit/>
          </a:bodyPr>
          <a:lstStyle/>
          <a:p>
            <a:pPr>
              <a:lnSpc>
                <a:spcPct val="150000"/>
              </a:lnSpc>
            </a:pPr>
            <a:r>
              <a:rPr lang="en-US" sz="1400" dirty="0" err="1"/>
              <a:t>tf-idf</a:t>
            </a:r>
            <a:r>
              <a:rPr lang="en-US" sz="1400" dirty="0"/>
              <a:t> matrix</a:t>
            </a:r>
          </a:p>
        </p:txBody>
      </p:sp>
      <p:sp>
        <p:nvSpPr>
          <p:cNvPr id="10" name="Textfeld 9">
            <a:extLst>
              <a:ext uri="{FF2B5EF4-FFF2-40B4-BE49-F238E27FC236}">
                <a16:creationId xmlns:a16="http://schemas.microsoft.com/office/drawing/2014/main" id="{8C67C361-0633-467C-89BF-24D54667567F}"/>
              </a:ext>
            </a:extLst>
          </p:cNvPr>
          <p:cNvSpPr txBox="1"/>
          <p:nvPr/>
        </p:nvSpPr>
        <p:spPr>
          <a:xfrm>
            <a:off x="2873022" y="3265917"/>
            <a:ext cx="389467" cy="485518"/>
          </a:xfrm>
          <a:prstGeom prst="rect">
            <a:avLst/>
          </a:prstGeom>
          <a:noFill/>
        </p:spPr>
        <p:txBody>
          <a:bodyPr wrap="square" lIns="0" tIns="0" rIns="0" bIns="0" rtlCol="0">
            <a:spAutoFit/>
          </a:bodyPr>
          <a:lstStyle/>
          <a:p>
            <a:pPr>
              <a:lnSpc>
                <a:spcPct val="150000"/>
              </a:lnSpc>
            </a:pPr>
            <a:r>
              <a:rPr lang="en-US" sz="2400" b="1" dirty="0"/>
              <a:t>=</a:t>
            </a:r>
          </a:p>
        </p:txBody>
      </p:sp>
      <p:sp>
        <p:nvSpPr>
          <p:cNvPr id="11" name="Textfeld 10">
            <a:extLst>
              <a:ext uri="{FF2B5EF4-FFF2-40B4-BE49-F238E27FC236}">
                <a16:creationId xmlns:a16="http://schemas.microsoft.com/office/drawing/2014/main" id="{9C908346-FB2B-4D7A-98AB-B9FE741DB8D4}"/>
              </a:ext>
            </a:extLst>
          </p:cNvPr>
          <p:cNvSpPr txBox="1"/>
          <p:nvPr/>
        </p:nvSpPr>
        <p:spPr>
          <a:xfrm>
            <a:off x="3547534" y="1971399"/>
            <a:ext cx="451555" cy="485518"/>
          </a:xfrm>
          <a:prstGeom prst="rect">
            <a:avLst/>
          </a:prstGeom>
          <a:noFill/>
        </p:spPr>
        <p:txBody>
          <a:bodyPr wrap="square" lIns="0" tIns="0" rIns="0" bIns="0" rtlCol="0">
            <a:spAutoFit/>
          </a:bodyPr>
          <a:lstStyle/>
          <a:p>
            <a:pPr algn="ctr">
              <a:lnSpc>
                <a:spcPct val="150000"/>
              </a:lnSpc>
            </a:pPr>
            <a:r>
              <a:rPr lang="en-US" sz="2400" b="1"/>
              <a:t>U</a:t>
            </a:r>
            <a:endParaRPr lang="en-US" dirty="0"/>
          </a:p>
        </p:txBody>
      </p:sp>
      <p:sp>
        <p:nvSpPr>
          <p:cNvPr id="12" name="Rechteck 11">
            <a:extLst>
              <a:ext uri="{FF2B5EF4-FFF2-40B4-BE49-F238E27FC236}">
                <a16:creationId xmlns:a16="http://schemas.microsoft.com/office/drawing/2014/main" id="{197874CD-9C85-45FD-99F2-2D1817AC327A}"/>
              </a:ext>
            </a:extLst>
          </p:cNvPr>
          <p:cNvSpPr/>
          <p:nvPr/>
        </p:nvSpPr>
        <p:spPr>
          <a:xfrm>
            <a:off x="3262489" y="2547709"/>
            <a:ext cx="1027289" cy="30741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14000"/>
              </a:lnSpc>
            </a:pPr>
            <a:r>
              <a:rPr lang="en-US" sz="1400" dirty="0"/>
              <a:t>Document-to-topic</a:t>
            </a:r>
          </a:p>
          <a:p>
            <a:pPr algn="ctr">
              <a:lnSpc>
                <a:spcPct val="114000"/>
              </a:lnSpc>
            </a:pPr>
            <a:r>
              <a:rPr lang="en-US" sz="1400" dirty="0"/>
              <a:t>matrix</a:t>
            </a:r>
          </a:p>
        </p:txBody>
      </p:sp>
      <p:sp>
        <p:nvSpPr>
          <p:cNvPr id="13" name="Rechteck 12">
            <a:extLst>
              <a:ext uri="{FF2B5EF4-FFF2-40B4-BE49-F238E27FC236}">
                <a16:creationId xmlns:a16="http://schemas.microsoft.com/office/drawing/2014/main" id="{024D20C3-1CF4-4CE3-A4A8-6A58AA2E59BD}"/>
              </a:ext>
            </a:extLst>
          </p:cNvPr>
          <p:cNvSpPr/>
          <p:nvPr/>
        </p:nvSpPr>
        <p:spPr>
          <a:xfrm>
            <a:off x="4442178" y="2547709"/>
            <a:ext cx="1027289" cy="89426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14000"/>
              </a:lnSpc>
            </a:pPr>
            <a:r>
              <a:rPr lang="en-US" sz="1400" dirty="0"/>
              <a:t>Topic strength</a:t>
            </a:r>
          </a:p>
          <a:p>
            <a:pPr algn="ctr">
              <a:lnSpc>
                <a:spcPct val="114000"/>
              </a:lnSpc>
            </a:pPr>
            <a:r>
              <a:rPr lang="en-US" sz="1400" dirty="0"/>
              <a:t>matrix</a:t>
            </a:r>
          </a:p>
        </p:txBody>
      </p:sp>
      <p:sp>
        <p:nvSpPr>
          <p:cNvPr id="14" name="Rechteck 13">
            <a:extLst>
              <a:ext uri="{FF2B5EF4-FFF2-40B4-BE49-F238E27FC236}">
                <a16:creationId xmlns:a16="http://schemas.microsoft.com/office/drawing/2014/main" id="{52A10864-C7FE-4BF1-B019-560F08BCAF86}"/>
              </a:ext>
            </a:extLst>
          </p:cNvPr>
          <p:cNvSpPr/>
          <p:nvPr/>
        </p:nvSpPr>
        <p:spPr>
          <a:xfrm>
            <a:off x="5621867" y="2547709"/>
            <a:ext cx="3193887" cy="89426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14000"/>
              </a:lnSpc>
            </a:pPr>
            <a:r>
              <a:rPr lang="en-US" sz="1400" dirty="0"/>
              <a:t>Term-to-topic matrix</a:t>
            </a:r>
          </a:p>
        </p:txBody>
      </p:sp>
      <p:sp>
        <p:nvSpPr>
          <p:cNvPr id="15" name="Textfeld 14">
            <a:extLst>
              <a:ext uri="{FF2B5EF4-FFF2-40B4-BE49-F238E27FC236}">
                <a16:creationId xmlns:a16="http://schemas.microsoft.com/office/drawing/2014/main" id="{9EC849A3-7165-4221-BF93-D823753284F8}"/>
              </a:ext>
            </a:extLst>
          </p:cNvPr>
          <p:cNvSpPr txBox="1"/>
          <p:nvPr/>
        </p:nvSpPr>
        <p:spPr>
          <a:xfrm>
            <a:off x="6959601" y="1971399"/>
            <a:ext cx="691662" cy="485518"/>
          </a:xfrm>
          <a:prstGeom prst="rect">
            <a:avLst/>
          </a:prstGeom>
          <a:noFill/>
        </p:spPr>
        <p:txBody>
          <a:bodyPr wrap="square" lIns="0" tIns="0" rIns="0" bIns="0" rtlCol="0">
            <a:spAutoFit/>
          </a:bodyPr>
          <a:lstStyle/>
          <a:p>
            <a:pPr algn="ctr">
              <a:lnSpc>
                <a:spcPct val="150000"/>
              </a:lnSpc>
            </a:pPr>
            <a:r>
              <a:rPr lang="en-US" sz="2400" b="1"/>
              <a:t>V</a:t>
            </a:r>
            <a:r>
              <a:rPr lang="en-US" baseline="30000"/>
              <a:t>T</a:t>
            </a:r>
            <a:endParaRPr lang="en-US" dirty="0"/>
          </a:p>
        </p:txBody>
      </p:sp>
      <p:sp>
        <p:nvSpPr>
          <p:cNvPr id="16" name="Textfeld 15">
            <a:extLst>
              <a:ext uri="{FF2B5EF4-FFF2-40B4-BE49-F238E27FC236}">
                <a16:creationId xmlns:a16="http://schemas.microsoft.com/office/drawing/2014/main" id="{0BDB7BE6-58BF-47C3-A74D-28374B947EC9}"/>
              </a:ext>
            </a:extLst>
          </p:cNvPr>
          <p:cNvSpPr txBox="1"/>
          <p:nvPr/>
        </p:nvSpPr>
        <p:spPr>
          <a:xfrm>
            <a:off x="4766733" y="1971399"/>
            <a:ext cx="378178" cy="485518"/>
          </a:xfrm>
          <a:prstGeom prst="rect">
            <a:avLst/>
          </a:prstGeom>
          <a:noFill/>
        </p:spPr>
        <p:txBody>
          <a:bodyPr wrap="square" lIns="0" tIns="0" rIns="0" bIns="0" rtlCol="0">
            <a:spAutoFit/>
          </a:bodyPr>
          <a:lstStyle/>
          <a:p>
            <a:pPr algn="ctr">
              <a:lnSpc>
                <a:spcPct val="150000"/>
              </a:lnSpc>
            </a:pPr>
            <a:r>
              <a:rPr lang="en-US" sz="2400" b="1"/>
              <a:t>Σ</a:t>
            </a:r>
            <a:endParaRPr lang="en-US" dirty="0"/>
          </a:p>
        </p:txBody>
      </p:sp>
      <p:sp>
        <p:nvSpPr>
          <p:cNvPr id="17" name="Textfeld 16">
            <a:extLst>
              <a:ext uri="{FF2B5EF4-FFF2-40B4-BE49-F238E27FC236}">
                <a16:creationId xmlns:a16="http://schemas.microsoft.com/office/drawing/2014/main" id="{040E41AF-4A4B-476D-96C1-234A04739A75}"/>
              </a:ext>
            </a:extLst>
          </p:cNvPr>
          <p:cNvSpPr txBox="1"/>
          <p:nvPr/>
        </p:nvSpPr>
        <p:spPr>
          <a:xfrm>
            <a:off x="968290" y="4522147"/>
            <a:ext cx="1116732" cy="283219"/>
          </a:xfrm>
          <a:prstGeom prst="rect">
            <a:avLst/>
          </a:prstGeom>
          <a:noFill/>
        </p:spPr>
        <p:txBody>
          <a:bodyPr wrap="square" lIns="0" tIns="0" rIns="0" bIns="0" rtlCol="0">
            <a:spAutoFit/>
          </a:bodyPr>
          <a:lstStyle/>
          <a:p>
            <a:pPr algn="ctr">
              <a:lnSpc>
                <a:spcPct val="150000"/>
              </a:lnSpc>
            </a:pPr>
            <a:r>
              <a:rPr lang="en-US" sz="1400" dirty="0"/>
              <a:t>m x m</a:t>
            </a:r>
          </a:p>
        </p:txBody>
      </p:sp>
      <p:sp>
        <p:nvSpPr>
          <p:cNvPr id="18" name="Textfeld 17">
            <a:extLst>
              <a:ext uri="{FF2B5EF4-FFF2-40B4-BE49-F238E27FC236}">
                <a16:creationId xmlns:a16="http://schemas.microsoft.com/office/drawing/2014/main" id="{FB3CED4E-B816-49F5-BC10-B7FA549637E0}"/>
              </a:ext>
            </a:extLst>
          </p:cNvPr>
          <p:cNvSpPr txBox="1"/>
          <p:nvPr/>
        </p:nvSpPr>
        <p:spPr>
          <a:xfrm>
            <a:off x="3173046" y="5712656"/>
            <a:ext cx="1116732" cy="283219"/>
          </a:xfrm>
          <a:prstGeom prst="rect">
            <a:avLst/>
          </a:prstGeom>
          <a:noFill/>
        </p:spPr>
        <p:txBody>
          <a:bodyPr wrap="square" lIns="0" tIns="0" rIns="0" bIns="0" rtlCol="0">
            <a:spAutoFit/>
          </a:bodyPr>
          <a:lstStyle/>
          <a:p>
            <a:pPr algn="ctr">
              <a:lnSpc>
                <a:spcPct val="150000"/>
              </a:lnSpc>
            </a:pPr>
            <a:r>
              <a:rPr lang="en-US" sz="1400" dirty="0"/>
              <a:t>m x n</a:t>
            </a:r>
          </a:p>
        </p:txBody>
      </p:sp>
      <p:sp>
        <p:nvSpPr>
          <p:cNvPr id="19" name="Textfeld 18">
            <a:extLst>
              <a:ext uri="{FF2B5EF4-FFF2-40B4-BE49-F238E27FC236}">
                <a16:creationId xmlns:a16="http://schemas.microsoft.com/office/drawing/2014/main" id="{047EC5B9-EE69-4F0F-8368-B132614F5601}"/>
              </a:ext>
            </a:extLst>
          </p:cNvPr>
          <p:cNvSpPr txBox="1"/>
          <p:nvPr/>
        </p:nvSpPr>
        <p:spPr>
          <a:xfrm>
            <a:off x="4397456" y="3482296"/>
            <a:ext cx="1116732" cy="283219"/>
          </a:xfrm>
          <a:prstGeom prst="rect">
            <a:avLst/>
          </a:prstGeom>
          <a:noFill/>
        </p:spPr>
        <p:txBody>
          <a:bodyPr wrap="square" lIns="0" tIns="0" rIns="0" bIns="0" rtlCol="0">
            <a:spAutoFit/>
          </a:bodyPr>
          <a:lstStyle/>
          <a:p>
            <a:pPr algn="ctr">
              <a:lnSpc>
                <a:spcPct val="150000"/>
              </a:lnSpc>
            </a:pPr>
            <a:r>
              <a:rPr lang="en-US" sz="1400" dirty="0"/>
              <a:t>n x n</a:t>
            </a:r>
          </a:p>
        </p:txBody>
      </p:sp>
      <p:sp>
        <p:nvSpPr>
          <p:cNvPr id="20" name="Textfeld 19">
            <a:extLst>
              <a:ext uri="{FF2B5EF4-FFF2-40B4-BE49-F238E27FC236}">
                <a16:creationId xmlns:a16="http://schemas.microsoft.com/office/drawing/2014/main" id="{C75F822F-9610-4207-9995-65257EB3DBD7}"/>
              </a:ext>
            </a:extLst>
          </p:cNvPr>
          <p:cNvSpPr txBox="1"/>
          <p:nvPr/>
        </p:nvSpPr>
        <p:spPr>
          <a:xfrm>
            <a:off x="6660444" y="3468216"/>
            <a:ext cx="1116732" cy="283219"/>
          </a:xfrm>
          <a:prstGeom prst="rect">
            <a:avLst/>
          </a:prstGeom>
          <a:noFill/>
        </p:spPr>
        <p:txBody>
          <a:bodyPr wrap="square" lIns="0" tIns="0" rIns="0" bIns="0" rtlCol="0">
            <a:spAutoFit/>
          </a:bodyPr>
          <a:lstStyle/>
          <a:p>
            <a:pPr algn="ctr">
              <a:lnSpc>
                <a:spcPct val="150000"/>
              </a:lnSpc>
            </a:pPr>
            <a:r>
              <a:rPr lang="en-US" sz="1400" dirty="0"/>
              <a:t>n x m</a:t>
            </a:r>
          </a:p>
        </p:txBody>
      </p:sp>
      <p:sp>
        <p:nvSpPr>
          <p:cNvPr id="21" name="Slide Number Placeholder 4">
            <a:extLst>
              <a:ext uri="{FF2B5EF4-FFF2-40B4-BE49-F238E27FC236}">
                <a16:creationId xmlns:a16="http://schemas.microsoft.com/office/drawing/2014/main" id="{B6BAB35A-AA1A-45F6-8A60-BF8E7B634B3E}"/>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48</a:t>
            </a:fld>
            <a:endParaRPr lang="en-US" dirty="0"/>
          </a:p>
        </p:txBody>
      </p:sp>
    </p:spTree>
    <p:extLst>
      <p:ext uri="{BB962C8B-B14F-4D97-AF65-F5344CB8AC3E}">
        <p14:creationId xmlns:p14="http://schemas.microsoft.com/office/powerpoint/2010/main" val="401460764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30635479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0179" name="think-cell Folie" r:id="rId5" imgW="395" imgH="396" progId="TCLayout.ActiveDocument.1">
                  <p:embed/>
                </p:oleObj>
              </mc:Choice>
              <mc:Fallback>
                <p:oleObj name="think-cell Folie" r:id="rId5"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5. Prototype</a:t>
            </a:r>
            <a:br>
              <a:rPr lang="en-US" sz="3200" b="1" dirty="0"/>
            </a:br>
            <a:r>
              <a:rPr lang="en-US" dirty="0"/>
              <a:t>Latent </a:t>
            </a:r>
            <a:r>
              <a:rPr lang="en-US" noProof="0" dirty="0"/>
              <a:t>Dirichlet Allocation [6]</a:t>
            </a:r>
          </a:p>
        </p:txBody>
      </p:sp>
      <p:sp>
        <p:nvSpPr>
          <p:cNvPr id="4" name="Textfeld 3">
            <a:extLst>
              <a:ext uri="{FF2B5EF4-FFF2-40B4-BE49-F238E27FC236}">
                <a16:creationId xmlns:a16="http://schemas.microsoft.com/office/drawing/2014/main" id="{0B53FEE6-7408-4A56-8616-6957B281029C}"/>
              </a:ext>
            </a:extLst>
          </p:cNvPr>
          <p:cNvSpPr txBox="1"/>
          <p:nvPr/>
        </p:nvSpPr>
        <p:spPr>
          <a:xfrm>
            <a:off x="2032000" y="1923381"/>
            <a:ext cx="6776806" cy="1380121"/>
          </a:xfrm>
          <a:prstGeom prst="rect">
            <a:avLst/>
          </a:prstGeom>
          <a:noFill/>
        </p:spPr>
        <p:txBody>
          <a:bodyPr wrap="square" lIns="0" tIns="0" rIns="0" bIns="0" rtlCol="0">
            <a:spAutoFit/>
          </a:bodyPr>
          <a:lstStyle/>
          <a:p>
            <a:pPr>
              <a:lnSpc>
                <a:spcPct val="114000"/>
              </a:lnSpc>
            </a:pPr>
            <a:r>
              <a:rPr lang="en-US" sz="1600" b="1" dirty="0">
                <a:latin typeface="+mn-lt"/>
              </a:rPr>
              <a:t>Fix the </a:t>
            </a:r>
            <a:r>
              <a:rPr lang="en-US" sz="1600" b="1" dirty="0">
                <a:highlight>
                  <a:srgbClr val="C0C0C0"/>
                </a:highlight>
                <a:latin typeface="+mn-lt"/>
              </a:rPr>
              <a:t>java</a:t>
            </a:r>
            <a:r>
              <a:rPr lang="en-US" sz="1600" b="1" dirty="0">
                <a:latin typeface="+mn-lt"/>
              </a:rPr>
              <a:t>8-tests profile and run those </a:t>
            </a:r>
            <a:r>
              <a:rPr lang="en-US" sz="1600" b="1" dirty="0">
                <a:highlight>
                  <a:srgbClr val="6D9EEB"/>
                </a:highlight>
                <a:latin typeface="+mn-lt"/>
              </a:rPr>
              <a:t>test</a:t>
            </a:r>
            <a:r>
              <a:rPr lang="en-US" sz="1600" b="1" dirty="0">
                <a:latin typeface="+mn-lt"/>
              </a:rPr>
              <a:t>s in Jenkins</a:t>
            </a:r>
            <a:br>
              <a:rPr lang="en-US" sz="1600" dirty="0">
                <a:latin typeface="+mn-lt"/>
              </a:rPr>
            </a:br>
            <a:r>
              <a:rPr lang="en-US" sz="1600" dirty="0">
                <a:latin typeface="+mn-lt"/>
              </a:rPr>
              <a:t>Spark has some </a:t>
            </a:r>
            <a:r>
              <a:rPr lang="en-US" sz="1600" dirty="0">
                <a:highlight>
                  <a:srgbClr val="6D9EEB"/>
                </a:highlight>
                <a:latin typeface="+mn-lt"/>
              </a:rPr>
              <a:t>test</a:t>
            </a:r>
            <a:r>
              <a:rPr lang="en-US" sz="1600" dirty="0">
                <a:latin typeface="+mn-lt"/>
              </a:rPr>
              <a:t>s for compilation of </a:t>
            </a:r>
            <a:r>
              <a:rPr lang="en-US" sz="1600" dirty="0">
                <a:highlight>
                  <a:srgbClr val="C0C0C0"/>
                </a:highlight>
                <a:latin typeface="+mn-lt"/>
              </a:rPr>
              <a:t>Java</a:t>
            </a:r>
            <a:r>
              <a:rPr lang="en-US" sz="1600" dirty="0">
                <a:latin typeface="+mn-lt"/>
              </a:rPr>
              <a:t> 8 sources (using </a:t>
            </a:r>
            <a:r>
              <a:rPr lang="en-US" sz="1600" dirty="0">
                <a:highlight>
                  <a:srgbClr val="C0C0C0"/>
                </a:highlight>
                <a:latin typeface="+mn-lt"/>
              </a:rPr>
              <a:t>lambda</a:t>
            </a:r>
            <a:r>
              <a:rPr lang="en-US" sz="1600" dirty="0">
                <a:latin typeface="+mn-lt"/>
              </a:rPr>
              <a:t>s) guarded behind a {{</a:t>
            </a:r>
            <a:r>
              <a:rPr lang="en-US" sz="1600" dirty="0">
                <a:highlight>
                  <a:srgbClr val="C0C0C0"/>
                </a:highlight>
                <a:latin typeface="+mn-lt"/>
              </a:rPr>
              <a:t>java</a:t>
            </a:r>
            <a:r>
              <a:rPr lang="en-US" sz="1600" dirty="0">
                <a:latin typeface="+mn-lt"/>
              </a:rPr>
              <a:t>8-</a:t>
            </a:r>
            <a:r>
              <a:rPr lang="en-US" sz="1600" dirty="0">
                <a:highlight>
                  <a:srgbClr val="6D9EEB"/>
                </a:highlight>
                <a:latin typeface="+mn-lt"/>
              </a:rPr>
              <a:t>test</a:t>
            </a:r>
            <a:r>
              <a:rPr lang="en-US" sz="1600" dirty="0">
                <a:latin typeface="+mn-lt"/>
              </a:rPr>
              <a:t>s}} maven profile, but we currently do not build or </a:t>
            </a:r>
            <a:r>
              <a:rPr lang="en-US" sz="1600" dirty="0">
                <a:highlight>
                  <a:srgbClr val="6D9EEB"/>
                </a:highlight>
                <a:latin typeface="+mn-lt"/>
              </a:rPr>
              <a:t>run</a:t>
            </a:r>
            <a:r>
              <a:rPr lang="en-US" sz="1600" dirty="0">
                <a:latin typeface="+mn-lt"/>
              </a:rPr>
              <a:t> those </a:t>
            </a:r>
            <a:r>
              <a:rPr lang="en-US" sz="1600" dirty="0">
                <a:highlight>
                  <a:srgbClr val="6D9EEB"/>
                </a:highlight>
                <a:latin typeface="+mn-lt"/>
              </a:rPr>
              <a:t>test</a:t>
            </a:r>
            <a:r>
              <a:rPr lang="en-US" sz="1600" dirty="0">
                <a:latin typeface="+mn-lt"/>
              </a:rPr>
              <a:t>s. As a result, the tests no longer </a:t>
            </a:r>
            <a:r>
              <a:rPr lang="en-US" sz="1600" dirty="0">
                <a:solidFill>
                  <a:schemeClr val="bg1"/>
                </a:solidFill>
                <a:highlight>
                  <a:srgbClr val="800080"/>
                </a:highlight>
                <a:latin typeface="+mn-lt"/>
              </a:rPr>
              <a:t>compile</a:t>
            </a:r>
            <a:r>
              <a:rPr lang="en-US" sz="1600" dirty="0">
                <a:latin typeface="+mn-lt"/>
              </a:rPr>
              <a:t>. We should fix these </a:t>
            </a:r>
            <a:r>
              <a:rPr lang="en-US" sz="1600" dirty="0">
                <a:highlight>
                  <a:srgbClr val="6D9EEB"/>
                </a:highlight>
                <a:latin typeface="+mn-lt"/>
              </a:rPr>
              <a:t>test</a:t>
            </a:r>
            <a:r>
              <a:rPr lang="en-US" sz="1600" dirty="0">
                <a:latin typeface="+mn-lt"/>
              </a:rPr>
              <a:t>s and set up </a:t>
            </a:r>
            <a:r>
              <a:rPr lang="en-US" sz="1600" dirty="0">
                <a:solidFill>
                  <a:schemeClr val="bg1"/>
                </a:solidFill>
                <a:highlight>
                  <a:srgbClr val="800080"/>
                </a:highlight>
                <a:latin typeface="+mn-lt"/>
              </a:rPr>
              <a:t>automated CI</a:t>
            </a:r>
            <a:r>
              <a:rPr lang="en-US" sz="1600" dirty="0">
                <a:solidFill>
                  <a:schemeClr val="bg1"/>
                </a:solidFill>
                <a:latin typeface="+mn-lt"/>
              </a:rPr>
              <a:t> </a:t>
            </a:r>
            <a:r>
              <a:rPr lang="en-US" sz="1600" dirty="0">
                <a:latin typeface="+mn-lt"/>
              </a:rPr>
              <a:t>so that they don't break again.</a:t>
            </a:r>
          </a:p>
        </p:txBody>
      </p:sp>
      <p:sp>
        <p:nvSpPr>
          <p:cNvPr id="7" name="Rechteck 6">
            <a:extLst>
              <a:ext uri="{FF2B5EF4-FFF2-40B4-BE49-F238E27FC236}">
                <a16:creationId xmlns:a16="http://schemas.microsoft.com/office/drawing/2014/main" id="{462DF099-6E89-4814-869A-3ED5688E857A}"/>
              </a:ext>
            </a:extLst>
          </p:cNvPr>
          <p:cNvSpPr/>
          <p:nvPr/>
        </p:nvSpPr>
        <p:spPr>
          <a:xfrm>
            <a:off x="307801" y="1765335"/>
            <a:ext cx="1114599" cy="107946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r>
              <a:rPr lang="en-US" dirty="0"/>
              <a:t>Topic 1</a:t>
            </a:r>
          </a:p>
          <a:p>
            <a:pPr algn="ctr">
              <a:lnSpc>
                <a:spcPct val="114000"/>
              </a:lnSpc>
            </a:pPr>
            <a:r>
              <a:rPr lang="en-US" sz="1200" dirty="0"/>
              <a:t>java 0.04</a:t>
            </a:r>
          </a:p>
          <a:p>
            <a:pPr algn="ctr">
              <a:lnSpc>
                <a:spcPct val="114000"/>
              </a:lnSpc>
            </a:pPr>
            <a:r>
              <a:rPr lang="en-US" sz="1200" dirty="0"/>
              <a:t>lambda 0.02</a:t>
            </a:r>
          </a:p>
          <a:p>
            <a:pPr algn="ctr">
              <a:lnSpc>
                <a:spcPct val="114000"/>
              </a:lnSpc>
            </a:pPr>
            <a:r>
              <a:rPr lang="en-US" sz="1200" dirty="0"/>
              <a:t>…</a:t>
            </a:r>
          </a:p>
        </p:txBody>
      </p:sp>
      <p:sp>
        <p:nvSpPr>
          <p:cNvPr id="8" name="Rechteck 7">
            <a:extLst>
              <a:ext uri="{FF2B5EF4-FFF2-40B4-BE49-F238E27FC236}">
                <a16:creationId xmlns:a16="http://schemas.microsoft.com/office/drawing/2014/main" id="{D457FAA4-66D6-443A-80CC-EC16E914BA23}"/>
              </a:ext>
            </a:extLst>
          </p:cNvPr>
          <p:cNvSpPr/>
          <p:nvPr/>
        </p:nvSpPr>
        <p:spPr>
          <a:xfrm>
            <a:off x="307800" y="3326083"/>
            <a:ext cx="1114599" cy="10794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r>
              <a:rPr lang="en-US" dirty="0"/>
              <a:t>Topic 2</a:t>
            </a:r>
          </a:p>
          <a:p>
            <a:pPr algn="ctr">
              <a:lnSpc>
                <a:spcPct val="114000"/>
              </a:lnSpc>
            </a:pPr>
            <a:r>
              <a:rPr lang="en-US" sz="1200" dirty="0"/>
              <a:t>test 0.05</a:t>
            </a:r>
          </a:p>
          <a:p>
            <a:pPr algn="ctr">
              <a:lnSpc>
                <a:spcPct val="114000"/>
              </a:lnSpc>
            </a:pPr>
            <a:r>
              <a:rPr lang="en-US" sz="1200" dirty="0"/>
              <a:t>run 0.02</a:t>
            </a:r>
          </a:p>
          <a:p>
            <a:pPr algn="ctr">
              <a:lnSpc>
                <a:spcPct val="114000"/>
              </a:lnSpc>
            </a:pPr>
            <a:r>
              <a:rPr lang="en-US" sz="1200" dirty="0"/>
              <a:t>…</a:t>
            </a:r>
          </a:p>
          <a:p>
            <a:pPr algn="ctr">
              <a:lnSpc>
                <a:spcPct val="114000"/>
              </a:lnSpc>
            </a:pPr>
            <a:endParaRPr lang="en-US" dirty="0"/>
          </a:p>
        </p:txBody>
      </p:sp>
      <p:sp>
        <p:nvSpPr>
          <p:cNvPr id="9" name="Rechteck 8">
            <a:extLst>
              <a:ext uri="{FF2B5EF4-FFF2-40B4-BE49-F238E27FC236}">
                <a16:creationId xmlns:a16="http://schemas.microsoft.com/office/drawing/2014/main" id="{26BB9EEC-3454-4574-B990-324634440B48}"/>
              </a:ext>
            </a:extLst>
          </p:cNvPr>
          <p:cNvSpPr/>
          <p:nvPr/>
        </p:nvSpPr>
        <p:spPr>
          <a:xfrm>
            <a:off x="319090" y="4886830"/>
            <a:ext cx="1114599" cy="1286971"/>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r>
              <a:rPr lang="en-US" dirty="0"/>
              <a:t>Topic 3</a:t>
            </a:r>
          </a:p>
          <a:p>
            <a:pPr algn="ctr">
              <a:lnSpc>
                <a:spcPct val="114000"/>
              </a:lnSpc>
            </a:pPr>
            <a:r>
              <a:rPr lang="en-US" sz="1200" dirty="0"/>
              <a:t>compile 0.05</a:t>
            </a:r>
          </a:p>
          <a:p>
            <a:pPr algn="ctr">
              <a:lnSpc>
                <a:spcPct val="114000"/>
              </a:lnSpc>
            </a:pPr>
            <a:r>
              <a:rPr lang="en-US" sz="1200" dirty="0"/>
              <a:t>automated CI 0.02</a:t>
            </a:r>
          </a:p>
          <a:p>
            <a:pPr algn="ctr">
              <a:lnSpc>
                <a:spcPct val="114000"/>
              </a:lnSpc>
            </a:pPr>
            <a:r>
              <a:rPr lang="en-US" sz="1200" dirty="0"/>
              <a:t>…</a:t>
            </a:r>
          </a:p>
          <a:p>
            <a:pPr algn="ctr">
              <a:lnSpc>
                <a:spcPct val="114000"/>
              </a:lnSpc>
            </a:pPr>
            <a:endParaRPr lang="en-US" dirty="0"/>
          </a:p>
        </p:txBody>
      </p:sp>
      <p:graphicFrame>
        <p:nvGraphicFramePr>
          <p:cNvPr id="10" name="Diagramm 9">
            <a:extLst>
              <a:ext uri="{FF2B5EF4-FFF2-40B4-BE49-F238E27FC236}">
                <a16:creationId xmlns:a16="http://schemas.microsoft.com/office/drawing/2014/main" id="{527FD050-8013-4A77-BC39-155EF22707AE}"/>
              </a:ext>
            </a:extLst>
          </p:cNvPr>
          <p:cNvGraphicFramePr>
            <a:graphicFrameLocks/>
          </p:cNvGraphicFramePr>
          <p:nvPr>
            <p:extLst>
              <p:ext uri="{D42A27DB-BD31-4B8C-83A1-F6EECF244321}">
                <p14:modId xmlns:p14="http://schemas.microsoft.com/office/powerpoint/2010/main" val="2423147527"/>
              </p:ext>
            </p:extLst>
          </p:nvPr>
        </p:nvGraphicFramePr>
        <p:xfrm>
          <a:off x="3325900" y="4098780"/>
          <a:ext cx="4126089" cy="2075021"/>
        </p:xfrm>
        <a:graphic>
          <a:graphicData uri="http://schemas.openxmlformats.org/drawingml/2006/chart">
            <c:chart xmlns:c="http://schemas.openxmlformats.org/drawingml/2006/chart" xmlns:r="http://schemas.openxmlformats.org/officeDocument/2006/relationships" r:id="rId7"/>
          </a:graphicData>
        </a:graphic>
      </p:graphicFrame>
      <p:sp>
        <p:nvSpPr>
          <p:cNvPr id="11" name="Rechteck 10">
            <a:extLst>
              <a:ext uri="{FF2B5EF4-FFF2-40B4-BE49-F238E27FC236}">
                <a16:creationId xmlns:a16="http://schemas.microsoft.com/office/drawing/2014/main" id="{AEB1B6D4-825C-4326-9249-1A5CF120DDC7}"/>
              </a:ext>
            </a:extLst>
          </p:cNvPr>
          <p:cNvSpPr/>
          <p:nvPr/>
        </p:nvSpPr>
        <p:spPr>
          <a:xfrm>
            <a:off x="1941689" y="1738491"/>
            <a:ext cx="6894510" cy="1749778"/>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2" name="Pfeil: nach unten 11">
            <a:extLst>
              <a:ext uri="{FF2B5EF4-FFF2-40B4-BE49-F238E27FC236}">
                <a16:creationId xmlns:a16="http://schemas.microsoft.com/office/drawing/2014/main" id="{2D6C98E1-2AAD-418A-BC59-7D71AEEE7ABF}"/>
              </a:ext>
            </a:extLst>
          </p:cNvPr>
          <p:cNvSpPr/>
          <p:nvPr/>
        </p:nvSpPr>
        <p:spPr>
          <a:xfrm>
            <a:off x="5174455" y="3609624"/>
            <a:ext cx="428978" cy="394701"/>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3" name="Slide Number Placeholder 4">
            <a:extLst>
              <a:ext uri="{FF2B5EF4-FFF2-40B4-BE49-F238E27FC236}">
                <a16:creationId xmlns:a16="http://schemas.microsoft.com/office/drawing/2014/main" id="{AC371049-DDDA-4B04-B196-F8C16566AD98}"/>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49</a:t>
            </a:fld>
            <a:endParaRPr lang="en-US" dirty="0"/>
          </a:p>
        </p:txBody>
      </p:sp>
    </p:spTree>
    <p:extLst>
      <p:ext uri="{BB962C8B-B14F-4D97-AF65-F5344CB8AC3E}">
        <p14:creationId xmlns:p14="http://schemas.microsoft.com/office/powerpoint/2010/main" val="4006564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CDAC55E4-5C81-4646-9157-1F7C717BCAEA}"/>
              </a:ext>
            </a:extLst>
          </p:cNvPr>
          <p:cNvGraphicFramePr>
            <a:graphicFrameLocks noChangeAspect="1"/>
          </p:cNvGraphicFramePr>
          <p:nvPr>
            <p:custDataLst>
              <p:tags r:id="rId2"/>
            </p:custDataLst>
            <p:extLst>
              <p:ext uri="{D42A27DB-BD31-4B8C-83A1-F6EECF244321}">
                <p14:modId xmlns:p14="http://schemas.microsoft.com/office/powerpoint/2010/main" val="18061793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3" name="think-cell Folie" r:id="rId6" imgW="395" imgH="396" progId="TCLayout.ActiveDocument.1">
                  <p:embed/>
                </p:oleObj>
              </mc:Choice>
              <mc:Fallback>
                <p:oleObj name="think-cell Folie" r:id="rId6" imgW="395" imgH="396" progId="TCLayout.ActiveDocument.1">
                  <p:embed/>
                  <p:pic>
                    <p:nvPicPr>
                      <p:cNvPr id="7" name="Objekt 6" hidden="1">
                        <a:extLst>
                          <a:ext uri="{FF2B5EF4-FFF2-40B4-BE49-F238E27FC236}">
                            <a16:creationId xmlns:a16="http://schemas.microsoft.com/office/drawing/2014/main" id="{CDAC55E4-5C81-4646-9157-1F7C717BCAEA}"/>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9F003256-CCE2-487C-9A4B-182EB192405F}"/>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3200" b="1"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a:xfrm>
            <a:off x="319090" y="283135"/>
            <a:ext cx="8535393" cy="492443"/>
          </a:xfrm>
        </p:spPr>
        <p:txBody>
          <a:bodyPr/>
          <a:lstStyle/>
          <a:p>
            <a:r>
              <a:rPr lang="en-US" sz="3200" b="1" noProof="0" dirty="0"/>
              <a:t>2. Research Questions</a:t>
            </a:r>
            <a:endParaRPr lang="en-US" sz="3200" noProof="0" dirty="0"/>
          </a:p>
        </p:txBody>
      </p:sp>
      <p:sp>
        <p:nvSpPr>
          <p:cNvPr id="5" name="Footer Placeholder 4"/>
          <p:cNvSpPr>
            <a:spLocks noGrp="1"/>
          </p:cNvSpPr>
          <p:nvPr>
            <p:ph type="ftr" sz="quarter" idx="10"/>
          </p:nvPr>
        </p:nvSpPr>
        <p:spPr/>
        <p:txBody>
          <a:bodyPr/>
          <a:lstStyle/>
          <a:p>
            <a:r>
              <a:rPr lang="en-US" dirty="0"/>
              <a:t>Design and Implementation of an Expert Recommendation System for Making Design Decisions – Kevin Koch</a:t>
            </a:r>
          </a:p>
        </p:txBody>
      </p:sp>
      <p:grpSp>
        <p:nvGrpSpPr>
          <p:cNvPr id="9" name="Gruppieren 8">
            <a:extLst>
              <a:ext uri="{FF2B5EF4-FFF2-40B4-BE49-F238E27FC236}">
                <a16:creationId xmlns:a16="http://schemas.microsoft.com/office/drawing/2014/main" id="{CD974C07-5D31-4E7E-AA3A-A7FFAFBC4AFC}"/>
              </a:ext>
            </a:extLst>
          </p:cNvPr>
          <p:cNvGrpSpPr/>
          <p:nvPr/>
        </p:nvGrpSpPr>
        <p:grpSpPr>
          <a:xfrm>
            <a:off x="304800" y="4547219"/>
            <a:ext cx="8320143" cy="1148401"/>
            <a:chOff x="304800" y="3164369"/>
            <a:chExt cx="8320143" cy="1148401"/>
          </a:xfrm>
        </p:grpSpPr>
        <p:sp>
          <p:nvSpPr>
            <p:cNvPr id="12" name="Rektangel 30">
              <a:extLst>
                <a:ext uri="{FF2B5EF4-FFF2-40B4-BE49-F238E27FC236}">
                  <a16:creationId xmlns:a16="http://schemas.microsoft.com/office/drawing/2014/main" id="{C25E561A-2533-43E9-9492-1C612A28737C}"/>
                </a:ext>
              </a:extLst>
            </p:cNvPr>
            <p:cNvSpPr>
              <a:spLocks noChangeArrowheads="1"/>
            </p:cNvSpPr>
            <p:nvPr/>
          </p:nvSpPr>
          <p:spPr bwMode="auto">
            <a:xfrm>
              <a:off x="304800" y="3164370"/>
              <a:ext cx="6469037" cy="1148400"/>
            </a:xfrm>
            <a:prstGeom prst="rect">
              <a:avLst/>
            </a:prstGeom>
            <a:noFill/>
            <a:ln w="28575" algn="ctr">
              <a:solidFill>
                <a:srgbClr val="0065BD"/>
              </a:solidFill>
              <a:miter lim="800000"/>
              <a:headEnd/>
              <a:tailEnd/>
            </a:ln>
          </p:spPr>
          <p:txBody>
            <a:bodyPr lIns="72000" tIns="72000" rIns="72000" bIns="72000" anchor="ctr"/>
            <a:lstStyle/>
            <a:p>
              <a:pPr algn="ctr">
                <a:lnSpc>
                  <a:spcPct val="90000"/>
                </a:lnSpc>
                <a:spcBef>
                  <a:spcPts val="400"/>
                </a:spcBef>
                <a:buClr>
                  <a:srgbClr val="E20074"/>
                </a:buClr>
              </a:pPr>
              <a:r>
                <a:rPr lang="en-US" b="1" dirty="0">
                  <a:latin typeface="Arial" pitchFamily="34" charset="0"/>
                  <a:cs typeface="Arial" pitchFamily="34" charset="0"/>
                </a:rPr>
                <a:t>How to automatically identify experts to address design decisions and allocate roles to the recommended experts?</a:t>
              </a:r>
            </a:p>
          </p:txBody>
        </p:sp>
        <p:sp>
          <p:nvSpPr>
            <p:cNvPr id="13" name="Rektangel 30">
              <a:extLst>
                <a:ext uri="{FF2B5EF4-FFF2-40B4-BE49-F238E27FC236}">
                  <a16:creationId xmlns:a16="http://schemas.microsoft.com/office/drawing/2014/main" id="{D17105CF-42C6-45C1-89B2-7B00CC8706D0}"/>
                </a:ext>
              </a:extLst>
            </p:cNvPr>
            <p:cNvSpPr>
              <a:spLocks noChangeArrowheads="1"/>
            </p:cNvSpPr>
            <p:nvPr/>
          </p:nvSpPr>
          <p:spPr bwMode="auto">
            <a:xfrm>
              <a:off x="6979149" y="3164369"/>
              <a:ext cx="1645794" cy="1148401"/>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a:lnSpc>
                  <a:spcPct val="90000"/>
                </a:lnSpc>
                <a:spcBef>
                  <a:spcPts val="400"/>
                </a:spcBef>
                <a:buClr>
                  <a:srgbClr val="E20074"/>
                </a:buClr>
              </a:pPr>
              <a:r>
                <a:rPr lang="en-US" sz="6000" b="1" dirty="0">
                  <a:solidFill>
                    <a:srgbClr val="FFFFFF"/>
                  </a:solidFill>
                  <a:latin typeface="Arial" pitchFamily="34" charset="0"/>
                  <a:cs typeface="Arial" pitchFamily="34" charset="0"/>
                </a:rPr>
                <a:t>?</a:t>
              </a:r>
            </a:p>
          </p:txBody>
        </p:sp>
      </p:grpSp>
      <p:grpSp>
        <p:nvGrpSpPr>
          <p:cNvPr id="8" name="Gruppieren 7">
            <a:extLst>
              <a:ext uri="{FF2B5EF4-FFF2-40B4-BE49-F238E27FC236}">
                <a16:creationId xmlns:a16="http://schemas.microsoft.com/office/drawing/2014/main" id="{85DA335A-81BC-4EE1-B36E-78B6576C2E64}"/>
              </a:ext>
            </a:extLst>
          </p:cNvPr>
          <p:cNvGrpSpPr/>
          <p:nvPr/>
        </p:nvGrpSpPr>
        <p:grpSpPr>
          <a:xfrm>
            <a:off x="304800" y="1779683"/>
            <a:ext cx="8320143" cy="1148400"/>
            <a:chOff x="304800" y="1779683"/>
            <a:chExt cx="8320143" cy="1148400"/>
          </a:xfrm>
        </p:grpSpPr>
        <p:sp>
          <p:nvSpPr>
            <p:cNvPr id="11" name="Rektangel 30">
              <a:extLst>
                <a:ext uri="{FF2B5EF4-FFF2-40B4-BE49-F238E27FC236}">
                  <a16:creationId xmlns:a16="http://schemas.microsoft.com/office/drawing/2014/main" id="{720C7D98-7298-40C1-B8BF-4AA3A2E45434}"/>
                </a:ext>
              </a:extLst>
            </p:cNvPr>
            <p:cNvSpPr>
              <a:spLocks noChangeArrowheads="1"/>
            </p:cNvSpPr>
            <p:nvPr/>
          </p:nvSpPr>
          <p:spPr bwMode="auto">
            <a:xfrm>
              <a:off x="304800" y="1779683"/>
              <a:ext cx="6469037" cy="1148400"/>
            </a:xfrm>
            <a:prstGeom prst="rect">
              <a:avLst/>
            </a:prstGeom>
            <a:noFill/>
            <a:ln w="28575" algn="ctr">
              <a:solidFill>
                <a:srgbClr val="0065BD"/>
              </a:solidFill>
              <a:miter lim="800000"/>
              <a:headEnd/>
              <a:tailEnd/>
            </a:ln>
          </p:spPr>
          <p:txBody>
            <a:bodyPr lIns="72000" tIns="72000" rIns="72000" bIns="72000" anchor="ctr"/>
            <a:lstStyle/>
            <a:p>
              <a:pPr algn="ctr">
                <a:lnSpc>
                  <a:spcPct val="90000"/>
                </a:lnSpc>
                <a:spcBef>
                  <a:spcPts val="400"/>
                </a:spcBef>
                <a:buClr>
                  <a:srgbClr val="E20074"/>
                </a:buClr>
              </a:pPr>
              <a:r>
                <a:rPr lang="en-US" b="1" dirty="0">
                  <a:latin typeface="Arial" pitchFamily="34" charset="0"/>
                  <a:cs typeface="Arial" pitchFamily="34" charset="0"/>
                </a:rPr>
                <a:t>How to quantify/measure the expertise of software architects and developers in the context of design decision-making process?</a:t>
              </a:r>
            </a:p>
          </p:txBody>
        </p:sp>
        <p:sp>
          <p:nvSpPr>
            <p:cNvPr id="16" name="Rektangel 30">
              <a:extLst>
                <a:ext uri="{FF2B5EF4-FFF2-40B4-BE49-F238E27FC236}">
                  <a16:creationId xmlns:a16="http://schemas.microsoft.com/office/drawing/2014/main" id="{557F602B-2838-41EA-9FA9-648B7A9A909C}"/>
                </a:ext>
              </a:extLst>
            </p:cNvPr>
            <p:cNvSpPr>
              <a:spLocks noChangeArrowheads="1"/>
            </p:cNvSpPr>
            <p:nvPr/>
          </p:nvSpPr>
          <p:spPr bwMode="auto">
            <a:xfrm>
              <a:off x="6979149" y="1779684"/>
              <a:ext cx="1645794" cy="1146561"/>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a:lnSpc>
                  <a:spcPct val="90000"/>
                </a:lnSpc>
                <a:spcBef>
                  <a:spcPts val="400"/>
                </a:spcBef>
                <a:buClr>
                  <a:srgbClr val="E20074"/>
                </a:buClr>
              </a:pPr>
              <a:r>
                <a:rPr lang="en-US" sz="6000" b="1" dirty="0">
                  <a:solidFill>
                    <a:srgbClr val="FFFFFF"/>
                  </a:solidFill>
                  <a:latin typeface="Arial" pitchFamily="34" charset="0"/>
                  <a:cs typeface="Arial" pitchFamily="34" charset="0"/>
                </a:rPr>
                <a:t>?</a:t>
              </a:r>
            </a:p>
          </p:txBody>
        </p:sp>
      </p:grpSp>
      <p:grpSp>
        <p:nvGrpSpPr>
          <p:cNvPr id="6" name="Gruppieren 5">
            <a:extLst>
              <a:ext uri="{FF2B5EF4-FFF2-40B4-BE49-F238E27FC236}">
                <a16:creationId xmlns:a16="http://schemas.microsoft.com/office/drawing/2014/main" id="{495A7EFE-DEC5-4D62-B7C8-E1E8D2C7284B}"/>
              </a:ext>
            </a:extLst>
          </p:cNvPr>
          <p:cNvGrpSpPr/>
          <p:nvPr/>
        </p:nvGrpSpPr>
        <p:grpSpPr>
          <a:xfrm>
            <a:off x="304800" y="3163451"/>
            <a:ext cx="8320143" cy="1148401"/>
            <a:chOff x="328245" y="4549057"/>
            <a:chExt cx="8320143" cy="1148401"/>
          </a:xfrm>
        </p:grpSpPr>
        <p:sp>
          <p:nvSpPr>
            <p:cNvPr id="17" name="Rektangel 30">
              <a:extLst>
                <a:ext uri="{FF2B5EF4-FFF2-40B4-BE49-F238E27FC236}">
                  <a16:creationId xmlns:a16="http://schemas.microsoft.com/office/drawing/2014/main" id="{B076878B-3189-46FA-8D61-2AEBF9280E5E}"/>
                </a:ext>
              </a:extLst>
            </p:cNvPr>
            <p:cNvSpPr>
              <a:spLocks noChangeArrowheads="1"/>
            </p:cNvSpPr>
            <p:nvPr/>
          </p:nvSpPr>
          <p:spPr bwMode="auto">
            <a:xfrm>
              <a:off x="328245" y="4549058"/>
              <a:ext cx="6469037" cy="1148400"/>
            </a:xfrm>
            <a:prstGeom prst="rect">
              <a:avLst/>
            </a:prstGeom>
            <a:noFill/>
            <a:ln w="28575" algn="ctr">
              <a:solidFill>
                <a:srgbClr val="0065BD"/>
              </a:solidFill>
              <a:miter lim="800000"/>
              <a:headEnd/>
              <a:tailEnd/>
            </a:ln>
          </p:spPr>
          <p:txBody>
            <a:bodyPr lIns="72000" tIns="72000" rIns="72000" bIns="72000" anchor="ctr"/>
            <a:lstStyle/>
            <a:p>
              <a:pPr algn="ctr">
                <a:lnSpc>
                  <a:spcPct val="90000"/>
                </a:lnSpc>
                <a:spcBef>
                  <a:spcPts val="400"/>
                </a:spcBef>
                <a:buClr>
                  <a:srgbClr val="E20074"/>
                </a:buClr>
              </a:pPr>
              <a:r>
                <a:rPr lang="en-US" b="1" dirty="0">
                  <a:latin typeface="Arial" pitchFamily="34" charset="0"/>
                  <a:cs typeface="Arial" pitchFamily="34" charset="0"/>
                </a:rPr>
                <a:t>What are the separate roles taken during the decision-making process to address design decisions?</a:t>
              </a:r>
            </a:p>
          </p:txBody>
        </p:sp>
        <p:sp>
          <p:nvSpPr>
            <p:cNvPr id="18" name="Rektangel 30">
              <a:extLst>
                <a:ext uri="{FF2B5EF4-FFF2-40B4-BE49-F238E27FC236}">
                  <a16:creationId xmlns:a16="http://schemas.microsoft.com/office/drawing/2014/main" id="{D1240485-1B1B-4121-B913-4D6B772547F6}"/>
                </a:ext>
              </a:extLst>
            </p:cNvPr>
            <p:cNvSpPr>
              <a:spLocks noChangeArrowheads="1"/>
            </p:cNvSpPr>
            <p:nvPr/>
          </p:nvSpPr>
          <p:spPr bwMode="auto">
            <a:xfrm>
              <a:off x="7002594" y="4549057"/>
              <a:ext cx="1645794" cy="1148401"/>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a:lnSpc>
                  <a:spcPct val="90000"/>
                </a:lnSpc>
                <a:spcBef>
                  <a:spcPts val="400"/>
                </a:spcBef>
                <a:buClr>
                  <a:srgbClr val="E20074"/>
                </a:buClr>
              </a:pPr>
              <a:r>
                <a:rPr lang="en-US" sz="6000" b="1" dirty="0">
                  <a:solidFill>
                    <a:srgbClr val="FFFFFF"/>
                  </a:solidFill>
                  <a:latin typeface="Arial" pitchFamily="34" charset="0"/>
                  <a:cs typeface="Arial" pitchFamily="34" charset="0"/>
                </a:rPr>
                <a:t>?</a:t>
              </a:r>
            </a:p>
          </p:txBody>
        </p:sp>
      </p:grpSp>
      <p:sp>
        <p:nvSpPr>
          <p:cNvPr id="15" name="Slide Number Placeholder 4">
            <a:extLst>
              <a:ext uri="{FF2B5EF4-FFF2-40B4-BE49-F238E27FC236}">
                <a16:creationId xmlns:a16="http://schemas.microsoft.com/office/drawing/2014/main" id="{E8CB5899-4384-407D-BE84-E8AC8D584D57}"/>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5</a:t>
            </a:fld>
            <a:endParaRPr lang="en-US" dirty="0"/>
          </a:p>
        </p:txBody>
      </p:sp>
    </p:spTree>
    <p:extLst>
      <p:ext uri="{BB962C8B-B14F-4D97-AF65-F5344CB8AC3E}">
        <p14:creationId xmlns:p14="http://schemas.microsoft.com/office/powerpoint/2010/main" val="4493392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10418530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03" name="think-cell Folie" r:id="rId5" imgW="395" imgH="396" progId="TCLayout.ActiveDocument.1">
                  <p:embed/>
                </p:oleObj>
              </mc:Choice>
              <mc:Fallback>
                <p:oleObj name="think-cell Folie" r:id="rId5"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5. Prototype</a:t>
            </a:r>
            <a:br>
              <a:rPr lang="en-US" sz="3200" b="1" dirty="0"/>
            </a:br>
            <a:r>
              <a:rPr lang="en-US" dirty="0"/>
              <a:t>Word2Vec </a:t>
            </a:r>
            <a:r>
              <a:rPr lang="en-US" noProof="0" dirty="0"/>
              <a:t>[7]</a:t>
            </a:r>
          </a:p>
        </p:txBody>
      </p:sp>
      <p:graphicFrame>
        <p:nvGraphicFramePr>
          <p:cNvPr id="13" name="Tabelle 12">
            <a:extLst>
              <a:ext uri="{FF2B5EF4-FFF2-40B4-BE49-F238E27FC236}">
                <a16:creationId xmlns:a16="http://schemas.microsoft.com/office/drawing/2014/main" id="{B4184A55-0221-40AA-A9A5-9B8040F38542}"/>
              </a:ext>
            </a:extLst>
          </p:cNvPr>
          <p:cNvGraphicFramePr>
            <a:graphicFrameLocks noGrp="1"/>
          </p:cNvGraphicFramePr>
          <p:nvPr>
            <p:extLst>
              <p:ext uri="{D42A27DB-BD31-4B8C-83A1-F6EECF244321}">
                <p14:modId xmlns:p14="http://schemas.microsoft.com/office/powerpoint/2010/main" val="3416490970"/>
              </p:ext>
            </p:extLst>
          </p:nvPr>
        </p:nvGraphicFramePr>
        <p:xfrm>
          <a:off x="1354668" y="2185985"/>
          <a:ext cx="440267" cy="2966720"/>
        </p:xfrm>
        <a:graphic>
          <a:graphicData uri="http://schemas.openxmlformats.org/drawingml/2006/table">
            <a:tbl>
              <a:tblPr firstRow="1" bandRow="1">
                <a:tableStyleId>{69CF1AB2-1976-4502-BF36-3FF5EA218861}</a:tableStyleId>
              </a:tblPr>
              <a:tblGrid>
                <a:gridCol w="440267">
                  <a:extLst>
                    <a:ext uri="{9D8B030D-6E8A-4147-A177-3AD203B41FA5}">
                      <a16:colId xmlns:a16="http://schemas.microsoft.com/office/drawing/2014/main" val="4040341874"/>
                    </a:ext>
                  </a:extLst>
                </a:gridCol>
              </a:tblGrid>
              <a:tr h="370840">
                <a:tc>
                  <a:txBody>
                    <a:bodyPr/>
                    <a:lstStyle/>
                    <a:p>
                      <a:pPr algn="ctr"/>
                      <a:r>
                        <a:rPr lang="en-US" b="0" dirty="0"/>
                        <a:t>0</a:t>
                      </a:r>
                    </a:p>
                  </a:txBody>
                  <a:tcPr/>
                </a:tc>
                <a:extLst>
                  <a:ext uri="{0D108BD9-81ED-4DB2-BD59-A6C34878D82A}">
                    <a16:rowId xmlns:a16="http://schemas.microsoft.com/office/drawing/2014/main" val="3697242133"/>
                  </a:ext>
                </a:extLst>
              </a:tr>
              <a:tr h="370840">
                <a:tc>
                  <a:txBody>
                    <a:bodyPr/>
                    <a:lstStyle/>
                    <a:p>
                      <a:pPr algn="ctr"/>
                      <a:r>
                        <a:rPr lang="en-US" dirty="0"/>
                        <a:t>0</a:t>
                      </a:r>
                    </a:p>
                  </a:txBody>
                  <a:tcPr/>
                </a:tc>
                <a:extLst>
                  <a:ext uri="{0D108BD9-81ED-4DB2-BD59-A6C34878D82A}">
                    <a16:rowId xmlns:a16="http://schemas.microsoft.com/office/drawing/2014/main" val="1853098458"/>
                  </a:ext>
                </a:extLst>
              </a:tr>
              <a:tr h="370840">
                <a:tc>
                  <a:txBody>
                    <a:bodyPr/>
                    <a:lstStyle/>
                    <a:p>
                      <a:pPr algn="ctr"/>
                      <a:r>
                        <a:rPr lang="en-US" b="1" dirty="0"/>
                        <a:t>1</a:t>
                      </a:r>
                    </a:p>
                  </a:txBody>
                  <a:tcPr/>
                </a:tc>
                <a:extLst>
                  <a:ext uri="{0D108BD9-81ED-4DB2-BD59-A6C34878D82A}">
                    <a16:rowId xmlns:a16="http://schemas.microsoft.com/office/drawing/2014/main" val="912389245"/>
                  </a:ext>
                </a:extLst>
              </a:tr>
              <a:tr h="370840">
                <a:tc>
                  <a:txBody>
                    <a:bodyPr/>
                    <a:lstStyle/>
                    <a:p>
                      <a:pPr algn="ctr"/>
                      <a:r>
                        <a:rPr lang="en-US" dirty="0"/>
                        <a:t>0</a:t>
                      </a:r>
                    </a:p>
                  </a:txBody>
                  <a:tcPr/>
                </a:tc>
                <a:extLst>
                  <a:ext uri="{0D108BD9-81ED-4DB2-BD59-A6C34878D82A}">
                    <a16:rowId xmlns:a16="http://schemas.microsoft.com/office/drawing/2014/main" val="3703231830"/>
                  </a:ext>
                </a:extLst>
              </a:tr>
              <a:tr h="370840">
                <a:tc>
                  <a:txBody>
                    <a:bodyPr/>
                    <a:lstStyle/>
                    <a:p>
                      <a:pPr algn="ctr"/>
                      <a:r>
                        <a:rPr lang="en-US" dirty="0"/>
                        <a:t>0</a:t>
                      </a:r>
                    </a:p>
                  </a:txBody>
                  <a:tcPr/>
                </a:tc>
                <a:extLst>
                  <a:ext uri="{0D108BD9-81ED-4DB2-BD59-A6C34878D82A}">
                    <a16:rowId xmlns:a16="http://schemas.microsoft.com/office/drawing/2014/main" val="2351187374"/>
                  </a:ext>
                </a:extLst>
              </a:tr>
              <a:tr h="370840">
                <a:tc>
                  <a:txBody>
                    <a:bodyPr/>
                    <a:lstStyle/>
                    <a:p>
                      <a:pPr algn="ctr"/>
                      <a:r>
                        <a:rPr lang="en-US" dirty="0"/>
                        <a:t>0</a:t>
                      </a:r>
                    </a:p>
                  </a:txBody>
                  <a:tcPr/>
                </a:tc>
                <a:extLst>
                  <a:ext uri="{0D108BD9-81ED-4DB2-BD59-A6C34878D82A}">
                    <a16:rowId xmlns:a16="http://schemas.microsoft.com/office/drawing/2014/main" val="935828262"/>
                  </a:ext>
                </a:extLst>
              </a:tr>
              <a:tr h="370840">
                <a:tc>
                  <a:txBody>
                    <a:bodyPr/>
                    <a:lstStyle/>
                    <a:p>
                      <a:pPr algn="ctr"/>
                      <a:r>
                        <a:rPr lang="en-US" dirty="0"/>
                        <a:t>0</a:t>
                      </a:r>
                    </a:p>
                  </a:txBody>
                  <a:tcPr/>
                </a:tc>
                <a:extLst>
                  <a:ext uri="{0D108BD9-81ED-4DB2-BD59-A6C34878D82A}">
                    <a16:rowId xmlns:a16="http://schemas.microsoft.com/office/drawing/2014/main" val="2086646542"/>
                  </a:ext>
                </a:extLst>
              </a:tr>
              <a:tr h="370840">
                <a:tc>
                  <a:txBody>
                    <a:bodyPr/>
                    <a:lstStyle/>
                    <a:p>
                      <a:pPr algn="ctr"/>
                      <a:r>
                        <a:rPr lang="en-US" dirty="0"/>
                        <a:t>0</a:t>
                      </a:r>
                    </a:p>
                  </a:txBody>
                  <a:tcPr/>
                </a:tc>
                <a:extLst>
                  <a:ext uri="{0D108BD9-81ED-4DB2-BD59-A6C34878D82A}">
                    <a16:rowId xmlns:a16="http://schemas.microsoft.com/office/drawing/2014/main" val="1477929612"/>
                  </a:ext>
                </a:extLst>
              </a:tr>
            </a:tbl>
          </a:graphicData>
        </a:graphic>
      </p:graphicFrame>
      <p:graphicFrame>
        <p:nvGraphicFramePr>
          <p:cNvPr id="14" name="Tabelle 13">
            <a:extLst>
              <a:ext uri="{FF2B5EF4-FFF2-40B4-BE49-F238E27FC236}">
                <a16:creationId xmlns:a16="http://schemas.microsoft.com/office/drawing/2014/main" id="{B9F1C72A-D0FC-43D1-9B5F-91E608459A94}"/>
              </a:ext>
            </a:extLst>
          </p:cNvPr>
          <p:cNvGraphicFramePr>
            <a:graphicFrameLocks noGrp="1"/>
          </p:cNvGraphicFramePr>
          <p:nvPr>
            <p:extLst>
              <p:ext uri="{D42A27DB-BD31-4B8C-83A1-F6EECF244321}">
                <p14:modId xmlns:p14="http://schemas.microsoft.com/office/powerpoint/2010/main" val="999553284"/>
              </p:ext>
            </p:extLst>
          </p:nvPr>
        </p:nvGraphicFramePr>
        <p:xfrm>
          <a:off x="4237347" y="2586389"/>
          <a:ext cx="440268" cy="2595880"/>
        </p:xfrm>
        <a:graphic>
          <a:graphicData uri="http://schemas.openxmlformats.org/drawingml/2006/table">
            <a:tbl>
              <a:tblPr firstRow="1" bandRow="1">
                <a:tableStyleId>{69CF1AB2-1976-4502-BF36-3FF5EA218861}</a:tableStyleId>
              </a:tblPr>
              <a:tblGrid>
                <a:gridCol w="440268">
                  <a:extLst>
                    <a:ext uri="{9D8B030D-6E8A-4147-A177-3AD203B41FA5}">
                      <a16:colId xmlns:a16="http://schemas.microsoft.com/office/drawing/2014/main" val="4040341874"/>
                    </a:ext>
                  </a:extLst>
                </a:gridCol>
              </a:tblGrid>
              <a:tr h="370840">
                <a:tc>
                  <a:txBody>
                    <a:bodyPr/>
                    <a:lstStyle/>
                    <a:p>
                      <a:pPr algn="ctr"/>
                      <a:r>
                        <a:rPr lang="en-US">
                          <a:effectLst/>
                        </a:rPr>
                        <a:t>∑</a:t>
                      </a:r>
                      <a:endParaRPr lang="en-US" b="0" dirty="0"/>
                    </a:p>
                  </a:txBody>
                  <a:tcPr/>
                </a:tc>
                <a:extLst>
                  <a:ext uri="{0D108BD9-81ED-4DB2-BD59-A6C34878D82A}">
                    <a16:rowId xmlns:a16="http://schemas.microsoft.com/office/drawing/2014/main" val="1788088925"/>
                  </a:ext>
                </a:extLst>
              </a:tr>
              <a:tr h="370840">
                <a:tc>
                  <a:txBody>
                    <a:bodyPr/>
                    <a:lstStyle/>
                    <a:p>
                      <a:pPr algn="ctr"/>
                      <a:r>
                        <a:rPr lang="en-US">
                          <a:effectLst/>
                        </a:rPr>
                        <a:t>∑</a:t>
                      </a:r>
                      <a:endParaRPr lang="en-US" b="0" dirty="0"/>
                    </a:p>
                  </a:txBody>
                  <a:tcPr/>
                </a:tc>
                <a:extLst>
                  <a:ext uri="{0D108BD9-81ED-4DB2-BD59-A6C34878D82A}">
                    <a16:rowId xmlns:a16="http://schemas.microsoft.com/office/drawing/2014/main" val="2250545973"/>
                  </a:ext>
                </a:extLst>
              </a:tr>
              <a:tr h="370840">
                <a:tc>
                  <a:txBody>
                    <a:bodyPr/>
                    <a:lstStyle/>
                    <a:p>
                      <a:pPr algn="ctr"/>
                      <a:r>
                        <a:rPr lang="en-US">
                          <a:effectLst/>
                        </a:rPr>
                        <a:t>∑</a:t>
                      </a:r>
                      <a:endParaRPr lang="en-US" b="0" dirty="0"/>
                    </a:p>
                  </a:txBody>
                  <a:tcPr/>
                </a:tc>
                <a:extLst>
                  <a:ext uri="{0D108BD9-81ED-4DB2-BD59-A6C34878D82A}">
                    <a16:rowId xmlns:a16="http://schemas.microsoft.com/office/drawing/2014/main" val="3703231830"/>
                  </a:ext>
                </a:extLst>
              </a:tr>
              <a:tr h="370840">
                <a:tc>
                  <a:txBody>
                    <a:bodyPr/>
                    <a:lstStyle/>
                    <a:p>
                      <a:pPr algn="ctr"/>
                      <a:r>
                        <a:rPr lang="en-US">
                          <a:effectLst/>
                        </a:rPr>
                        <a:t>∑</a:t>
                      </a:r>
                      <a:endParaRPr lang="en-US" dirty="0"/>
                    </a:p>
                  </a:txBody>
                  <a:tcPr/>
                </a:tc>
                <a:extLst>
                  <a:ext uri="{0D108BD9-81ED-4DB2-BD59-A6C34878D82A}">
                    <a16:rowId xmlns:a16="http://schemas.microsoft.com/office/drawing/2014/main" val="2351187374"/>
                  </a:ext>
                </a:extLst>
              </a:tr>
              <a:tr h="370840">
                <a:tc>
                  <a:txBody>
                    <a:bodyPr/>
                    <a:lstStyle/>
                    <a:p>
                      <a:pPr algn="ctr"/>
                      <a:r>
                        <a:rPr lang="en-US">
                          <a:effectLst/>
                        </a:rPr>
                        <a:t>∑</a:t>
                      </a:r>
                      <a:endParaRPr lang="en-US" dirty="0"/>
                    </a:p>
                  </a:txBody>
                  <a:tcPr/>
                </a:tc>
                <a:extLst>
                  <a:ext uri="{0D108BD9-81ED-4DB2-BD59-A6C34878D82A}">
                    <a16:rowId xmlns:a16="http://schemas.microsoft.com/office/drawing/2014/main" val="935828262"/>
                  </a:ext>
                </a:extLst>
              </a:tr>
              <a:tr h="370840">
                <a:tc>
                  <a:txBody>
                    <a:bodyPr/>
                    <a:lstStyle/>
                    <a:p>
                      <a:pPr algn="ctr"/>
                      <a:r>
                        <a:rPr lang="en-US">
                          <a:effectLst/>
                        </a:rPr>
                        <a:t>∑</a:t>
                      </a:r>
                      <a:endParaRPr lang="en-US" dirty="0"/>
                    </a:p>
                  </a:txBody>
                  <a:tcPr/>
                </a:tc>
                <a:extLst>
                  <a:ext uri="{0D108BD9-81ED-4DB2-BD59-A6C34878D82A}">
                    <a16:rowId xmlns:a16="http://schemas.microsoft.com/office/drawing/2014/main" val="2086646542"/>
                  </a:ext>
                </a:extLst>
              </a:tr>
              <a:tr h="370840">
                <a:tc>
                  <a:txBody>
                    <a:bodyPr/>
                    <a:lstStyle/>
                    <a:p>
                      <a:pPr algn="ctr"/>
                      <a:r>
                        <a:rPr lang="en-US">
                          <a:effectLst/>
                        </a:rPr>
                        <a:t>∑</a:t>
                      </a:r>
                      <a:endParaRPr lang="en-US" dirty="0"/>
                    </a:p>
                  </a:txBody>
                  <a:tcPr/>
                </a:tc>
                <a:extLst>
                  <a:ext uri="{0D108BD9-81ED-4DB2-BD59-A6C34878D82A}">
                    <a16:rowId xmlns:a16="http://schemas.microsoft.com/office/drawing/2014/main" val="1477929612"/>
                  </a:ext>
                </a:extLst>
              </a:tr>
            </a:tbl>
          </a:graphicData>
        </a:graphic>
      </p:graphicFrame>
      <p:graphicFrame>
        <p:nvGraphicFramePr>
          <p:cNvPr id="15" name="Tabelle 14">
            <a:extLst>
              <a:ext uri="{FF2B5EF4-FFF2-40B4-BE49-F238E27FC236}">
                <a16:creationId xmlns:a16="http://schemas.microsoft.com/office/drawing/2014/main" id="{0545E939-1A6F-4F6B-9116-14E5DB027478}"/>
              </a:ext>
            </a:extLst>
          </p:cNvPr>
          <p:cNvGraphicFramePr>
            <a:graphicFrameLocks noGrp="1"/>
          </p:cNvGraphicFramePr>
          <p:nvPr>
            <p:extLst>
              <p:ext uri="{D42A27DB-BD31-4B8C-83A1-F6EECF244321}">
                <p14:modId xmlns:p14="http://schemas.microsoft.com/office/powerpoint/2010/main" val="3643839238"/>
              </p:ext>
            </p:extLst>
          </p:nvPr>
        </p:nvGraphicFramePr>
        <p:xfrm>
          <a:off x="6973386" y="2106875"/>
          <a:ext cx="680373" cy="2966720"/>
        </p:xfrm>
        <a:graphic>
          <a:graphicData uri="http://schemas.openxmlformats.org/drawingml/2006/table">
            <a:tbl>
              <a:tblPr firstRow="1" bandRow="1">
                <a:tableStyleId>{69CF1AB2-1976-4502-BF36-3FF5EA218861}</a:tableStyleId>
              </a:tblPr>
              <a:tblGrid>
                <a:gridCol w="680373">
                  <a:extLst>
                    <a:ext uri="{9D8B030D-6E8A-4147-A177-3AD203B41FA5}">
                      <a16:colId xmlns:a16="http://schemas.microsoft.com/office/drawing/2014/main" val="4040341874"/>
                    </a:ext>
                  </a:extLst>
                </a:gridCol>
              </a:tblGrid>
              <a:tr h="370840">
                <a:tc>
                  <a:txBody>
                    <a:bodyPr/>
                    <a:lstStyle/>
                    <a:p>
                      <a:pPr algn="ctr"/>
                      <a:r>
                        <a:rPr lang="en-US" b="0" dirty="0"/>
                        <a:t>0.11</a:t>
                      </a:r>
                    </a:p>
                  </a:txBody>
                  <a:tcPr/>
                </a:tc>
                <a:extLst>
                  <a:ext uri="{0D108BD9-81ED-4DB2-BD59-A6C34878D82A}">
                    <a16:rowId xmlns:a16="http://schemas.microsoft.com/office/drawing/2014/main" val="3697242133"/>
                  </a:ext>
                </a:extLst>
              </a:tr>
              <a:tr h="370840">
                <a:tc>
                  <a:txBody>
                    <a:bodyPr/>
                    <a:lstStyle/>
                    <a:p>
                      <a:pPr algn="ctr"/>
                      <a:r>
                        <a:rPr lang="en-US" dirty="0"/>
                        <a:t>0.09</a:t>
                      </a:r>
                    </a:p>
                  </a:txBody>
                  <a:tcPr/>
                </a:tc>
                <a:extLst>
                  <a:ext uri="{0D108BD9-81ED-4DB2-BD59-A6C34878D82A}">
                    <a16:rowId xmlns:a16="http://schemas.microsoft.com/office/drawing/2014/main" val="1853098458"/>
                  </a:ext>
                </a:extLst>
              </a:tr>
              <a:tr h="370840">
                <a:tc>
                  <a:txBody>
                    <a:bodyPr/>
                    <a:lstStyle/>
                    <a:p>
                      <a:pPr algn="ctr"/>
                      <a:r>
                        <a:rPr lang="en-US" dirty="0"/>
                        <a:t>0.01</a:t>
                      </a:r>
                    </a:p>
                  </a:txBody>
                  <a:tcPr/>
                </a:tc>
                <a:extLst>
                  <a:ext uri="{0D108BD9-81ED-4DB2-BD59-A6C34878D82A}">
                    <a16:rowId xmlns:a16="http://schemas.microsoft.com/office/drawing/2014/main" val="912389245"/>
                  </a:ext>
                </a:extLst>
              </a:tr>
              <a:tr h="370840">
                <a:tc>
                  <a:txBody>
                    <a:bodyPr/>
                    <a:lstStyle/>
                    <a:p>
                      <a:pPr algn="ctr"/>
                      <a:r>
                        <a:rPr lang="en-US" dirty="0"/>
                        <a:t>0.12</a:t>
                      </a:r>
                    </a:p>
                  </a:txBody>
                  <a:tcPr/>
                </a:tc>
                <a:extLst>
                  <a:ext uri="{0D108BD9-81ED-4DB2-BD59-A6C34878D82A}">
                    <a16:rowId xmlns:a16="http://schemas.microsoft.com/office/drawing/2014/main" val="3703231830"/>
                  </a:ext>
                </a:extLst>
              </a:tr>
              <a:tr h="370840">
                <a:tc>
                  <a:txBody>
                    <a:bodyPr/>
                    <a:lstStyle/>
                    <a:p>
                      <a:pPr algn="ctr"/>
                      <a:r>
                        <a:rPr lang="en-US" dirty="0"/>
                        <a:t>0.16</a:t>
                      </a:r>
                    </a:p>
                  </a:txBody>
                  <a:tcPr/>
                </a:tc>
                <a:extLst>
                  <a:ext uri="{0D108BD9-81ED-4DB2-BD59-A6C34878D82A}">
                    <a16:rowId xmlns:a16="http://schemas.microsoft.com/office/drawing/2014/main" val="2351187374"/>
                  </a:ext>
                </a:extLst>
              </a:tr>
              <a:tr h="370840">
                <a:tc>
                  <a:txBody>
                    <a:bodyPr/>
                    <a:lstStyle/>
                    <a:p>
                      <a:pPr algn="ctr"/>
                      <a:r>
                        <a:rPr lang="en-US" dirty="0"/>
                        <a:t>0.03</a:t>
                      </a:r>
                    </a:p>
                  </a:txBody>
                  <a:tcPr/>
                </a:tc>
                <a:extLst>
                  <a:ext uri="{0D108BD9-81ED-4DB2-BD59-A6C34878D82A}">
                    <a16:rowId xmlns:a16="http://schemas.microsoft.com/office/drawing/2014/main" val="935828262"/>
                  </a:ext>
                </a:extLst>
              </a:tr>
              <a:tr h="370840">
                <a:tc>
                  <a:txBody>
                    <a:bodyPr/>
                    <a:lstStyle/>
                    <a:p>
                      <a:pPr algn="ctr"/>
                      <a:r>
                        <a:rPr lang="en-US" dirty="0"/>
                        <a:t>0.12</a:t>
                      </a:r>
                    </a:p>
                  </a:txBody>
                  <a:tcPr/>
                </a:tc>
                <a:extLst>
                  <a:ext uri="{0D108BD9-81ED-4DB2-BD59-A6C34878D82A}">
                    <a16:rowId xmlns:a16="http://schemas.microsoft.com/office/drawing/2014/main" val="2086646542"/>
                  </a:ext>
                </a:extLst>
              </a:tr>
              <a:tr h="370840">
                <a:tc>
                  <a:txBody>
                    <a:bodyPr/>
                    <a:lstStyle/>
                    <a:p>
                      <a:pPr algn="ctr"/>
                      <a:r>
                        <a:rPr lang="en-US" dirty="0"/>
                        <a:t>0.22</a:t>
                      </a:r>
                    </a:p>
                  </a:txBody>
                  <a:tcPr/>
                </a:tc>
                <a:extLst>
                  <a:ext uri="{0D108BD9-81ED-4DB2-BD59-A6C34878D82A}">
                    <a16:rowId xmlns:a16="http://schemas.microsoft.com/office/drawing/2014/main" val="1477929612"/>
                  </a:ext>
                </a:extLst>
              </a:tr>
            </a:tbl>
          </a:graphicData>
        </a:graphic>
      </p:graphicFrame>
      <p:grpSp>
        <p:nvGrpSpPr>
          <p:cNvPr id="34" name="Gruppieren 33">
            <a:extLst>
              <a:ext uri="{FF2B5EF4-FFF2-40B4-BE49-F238E27FC236}">
                <a16:creationId xmlns:a16="http://schemas.microsoft.com/office/drawing/2014/main" id="{DBB3D6F7-F181-4FE2-8BE6-361CCD0B8F2C}"/>
              </a:ext>
            </a:extLst>
          </p:cNvPr>
          <p:cNvGrpSpPr/>
          <p:nvPr/>
        </p:nvGrpSpPr>
        <p:grpSpPr>
          <a:xfrm>
            <a:off x="156525" y="1335547"/>
            <a:ext cx="2168986" cy="4702521"/>
            <a:chOff x="122658" y="1335547"/>
            <a:chExt cx="2168986" cy="4702521"/>
          </a:xfrm>
        </p:grpSpPr>
        <p:sp>
          <p:nvSpPr>
            <p:cNvPr id="16" name="Textfeld 15">
              <a:extLst>
                <a:ext uri="{FF2B5EF4-FFF2-40B4-BE49-F238E27FC236}">
                  <a16:creationId xmlns:a16="http://schemas.microsoft.com/office/drawing/2014/main" id="{8CB5C705-4F33-4B28-8E05-9A511BCDEF02}"/>
                </a:ext>
              </a:extLst>
            </p:cNvPr>
            <p:cNvSpPr txBox="1"/>
            <p:nvPr/>
          </p:nvSpPr>
          <p:spPr>
            <a:xfrm>
              <a:off x="1129324" y="1335547"/>
              <a:ext cx="1116732" cy="606384"/>
            </a:xfrm>
            <a:prstGeom prst="rect">
              <a:avLst/>
            </a:prstGeom>
            <a:noFill/>
          </p:spPr>
          <p:txBody>
            <a:bodyPr wrap="square" lIns="0" tIns="0" rIns="0" bIns="0" rtlCol="0">
              <a:spAutoFit/>
            </a:bodyPr>
            <a:lstStyle/>
            <a:p>
              <a:pPr algn="ctr">
                <a:lnSpc>
                  <a:spcPct val="150000"/>
                </a:lnSpc>
              </a:pPr>
              <a:r>
                <a:rPr lang="en-US" sz="1400" b="1" dirty="0"/>
                <a:t>Word vector for all words</a:t>
              </a:r>
            </a:p>
          </p:txBody>
        </p:sp>
        <p:sp>
          <p:nvSpPr>
            <p:cNvPr id="19" name="Textfeld 18">
              <a:extLst>
                <a:ext uri="{FF2B5EF4-FFF2-40B4-BE49-F238E27FC236}">
                  <a16:creationId xmlns:a16="http://schemas.microsoft.com/office/drawing/2014/main" id="{5D00A54C-0FFA-49AE-BC32-A9E3A52C6CE1}"/>
                </a:ext>
              </a:extLst>
            </p:cNvPr>
            <p:cNvSpPr txBox="1"/>
            <p:nvPr/>
          </p:nvSpPr>
          <p:spPr>
            <a:xfrm>
              <a:off x="122658" y="2791111"/>
              <a:ext cx="1116732" cy="606384"/>
            </a:xfrm>
            <a:prstGeom prst="rect">
              <a:avLst/>
            </a:prstGeom>
            <a:noFill/>
          </p:spPr>
          <p:txBody>
            <a:bodyPr wrap="square" lIns="0" tIns="0" rIns="0" bIns="0" rtlCol="0">
              <a:spAutoFit/>
            </a:bodyPr>
            <a:lstStyle/>
            <a:p>
              <a:pPr algn="ctr">
                <a:lnSpc>
                  <a:spcPct val="150000"/>
                </a:lnSpc>
              </a:pPr>
              <a:r>
                <a:rPr lang="en-US" sz="1400" dirty="0"/>
                <a:t>Position of word java</a:t>
              </a:r>
            </a:p>
          </p:txBody>
        </p:sp>
        <p:sp>
          <p:nvSpPr>
            <p:cNvPr id="20" name="Textfeld 19">
              <a:extLst>
                <a:ext uri="{FF2B5EF4-FFF2-40B4-BE49-F238E27FC236}">
                  <a16:creationId xmlns:a16="http://schemas.microsoft.com/office/drawing/2014/main" id="{AE7F6C0B-6CB7-42F0-AF77-8E0424CE7E45}"/>
                </a:ext>
              </a:extLst>
            </p:cNvPr>
            <p:cNvSpPr txBox="1"/>
            <p:nvPr/>
          </p:nvSpPr>
          <p:spPr>
            <a:xfrm>
              <a:off x="1405684" y="5148466"/>
              <a:ext cx="338233" cy="283219"/>
            </a:xfrm>
            <a:prstGeom prst="rect">
              <a:avLst/>
            </a:prstGeom>
            <a:noFill/>
          </p:spPr>
          <p:txBody>
            <a:bodyPr wrap="square" lIns="0" tIns="0" rIns="0" bIns="0" rtlCol="0">
              <a:spAutoFit/>
            </a:bodyPr>
            <a:lstStyle/>
            <a:p>
              <a:pPr algn="ctr">
                <a:lnSpc>
                  <a:spcPct val="150000"/>
                </a:lnSpc>
              </a:pPr>
              <a:r>
                <a:rPr lang="en-US" sz="1400" dirty="0"/>
                <a:t>…</a:t>
              </a:r>
            </a:p>
          </p:txBody>
        </p:sp>
        <p:sp>
          <p:nvSpPr>
            <p:cNvPr id="23" name="Textfeld 22">
              <a:extLst>
                <a:ext uri="{FF2B5EF4-FFF2-40B4-BE49-F238E27FC236}">
                  <a16:creationId xmlns:a16="http://schemas.microsoft.com/office/drawing/2014/main" id="{38E24A02-84F7-4E6B-B130-B146B6187CFF}"/>
                </a:ext>
              </a:extLst>
            </p:cNvPr>
            <p:cNvSpPr txBox="1"/>
            <p:nvPr/>
          </p:nvSpPr>
          <p:spPr>
            <a:xfrm>
              <a:off x="903545" y="5431684"/>
              <a:ext cx="1388099" cy="606384"/>
            </a:xfrm>
            <a:prstGeom prst="rect">
              <a:avLst/>
            </a:prstGeom>
            <a:noFill/>
          </p:spPr>
          <p:txBody>
            <a:bodyPr wrap="square" lIns="0" tIns="0" rIns="0" bIns="0" rtlCol="0">
              <a:spAutoFit/>
            </a:bodyPr>
            <a:lstStyle/>
            <a:p>
              <a:pPr algn="ctr">
                <a:lnSpc>
                  <a:spcPct val="150000"/>
                </a:lnSpc>
              </a:pPr>
              <a:r>
                <a:rPr lang="en-US" sz="1400" dirty="0"/>
                <a:t>e.g. 10.000</a:t>
              </a:r>
              <a:br>
                <a:rPr lang="en-US" sz="1400" dirty="0"/>
              </a:br>
              <a:r>
                <a:rPr lang="en-US" sz="1400" dirty="0"/>
                <a:t>words in corpus</a:t>
              </a:r>
            </a:p>
          </p:txBody>
        </p:sp>
      </p:grpSp>
      <p:grpSp>
        <p:nvGrpSpPr>
          <p:cNvPr id="33" name="Gruppieren 32">
            <a:extLst>
              <a:ext uri="{FF2B5EF4-FFF2-40B4-BE49-F238E27FC236}">
                <a16:creationId xmlns:a16="http://schemas.microsoft.com/office/drawing/2014/main" id="{FA843F59-A862-455C-9211-E3A57B919AF4}"/>
              </a:ext>
            </a:extLst>
          </p:cNvPr>
          <p:cNvGrpSpPr/>
          <p:nvPr/>
        </p:nvGrpSpPr>
        <p:grpSpPr>
          <a:xfrm>
            <a:off x="3763433" y="1335547"/>
            <a:ext cx="1388099" cy="4437963"/>
            <a:chOff x="3877948" y="1335547"/>
            <a:chExt cx="1388099" cy="4437963"/>
          </a:xfrm>
        </p:grpSpPr>
        <p:sp>
          <p:nvSpPr>
            <p:cNvPr id="17" name="Textfeld 16">
              <a:extLst>
                <a:ext uri="{FF2B5EF4-FFF2-40B4-BE49-F238E27FC236}">
                  <a16:creationId xmlns:a16="http://schemas.microsoft.com/office/drawing/2014/main" id="{34A35E5E-593A-48E0-9E75-379D720D62AF}"/>
                </a:ext>
              </a:extLst>
            </p:cNvPr>
            <p:cNvSpPr txBox="1"/>
            <p:nvPr/>
          </p:nvSpPr>
          <p:spPr>
            <a:xfrm>
              <a:off x="3945789" y="1335547"/>
              <a:ext cx="1252415" cy="606384"/>
            </a:xfrm>
            <a:prstGeom prst="rect">
              <a:avLst/>
            </a:prstGeom>
            <a:noFill/>
          </p:spPr>
          <p:txBody>
            <a:bodyPr wrap="square" lIns="0" tIns="0" rIns="0" bIns="0" rtlCol="0">
              <a:spAutoFit/>
            </a:bodyPr>
            <a:lstStyle/>
            <a:p>
              <a:pPr algn="ctr">
                <a:lnSpc>
                  <a:spcPct val="150000"/>
                </a:lnSpc>
              </a:pPr>
              <a:r>
                <a:rPr lang="en-US" sz="1400" b="1" dirty="0"/>
                <a:t>Hidden Layer Neurons</a:t>
              </a:r>
            </a:p>
          </p:txBody>
        </p:sp>
        <p:sp>
          <p:nvSpPr>
            <p:cNvPr id="18" name="Textfeld 17">
              <a:extLst>
                <a:ext uri="{FF2B5EF4-FFF2-40B4-BE49-F238E27FC236}">
                  <a16:creationId xmlns:a16="http://schemas.microsoft.com/office/drawing/2014/main" id="{6165668A-9A73-4F1F-A887-05C8C6FBD2A4}"/>
                </a:ext>
              </a:extLst>
            </p:cNvPr>
            <p:cNvSpPr txBox="1"/>
            <p:nvPr/>
          </p:nvSpPr>
          <p:spPr>
            <a:xfrm>
              <a:off x="4402882" y="5186012"/>
              <a:ext cx="338233" cy="283219"/>
            </a:xfrm>
            <a:prstGeom prst="rect">
              <a:avLst/>
            </a:prstGeom>
            <a:noFill/>
          </p:spPr>
          <p:txBody>
            <a:bodyPr wrap="square" lIns="0" tIns="0" rIns="0" bIns="0" rtlCol="0">
              <a:spAutoFit/>
            </a:bodyPr>
            <a:lstStyle/>
            <a:p>
              <a:pPr algn="ctr">
                <a:lnSpc>
                  <a:spcPct val="150000"/>
                </a:lnSpc>
              </a:pPr>
              <a:r>
                <a:rPr lang="en-US" sz="1400" dirty="0"/>
                <a:t>…</a:t>
              </a:r>
            </a:p>
          </p:txBody>
        </p:sp>
        <p:sp>
          <p:nvSpPr>
            <p:cNvPr id="24" name="Textfeld 23">
              <a:extLst>
                <a:ext uri="{FF2B5EF4-FFF2-40B4-BE49-F238E27FC236}">
                  <a16:creationId xmlns:a16="http://schemas.microsoft.com/office/drawing/2014/main" id="{29FEC470-8EC8-4D5C-86CD-7ED09A7A0224}"/>
                </a:ext>
              </a:extLst>
            </p:cNvPr>
            <p:cNvSpPr txBox="1"/>
            <p:nvPr/>
          </p:nvSpPr>
          <p:spPr>
            <a:xfrm>
              <a:off x="3877948" y="5490291"/>
              <a:ext cx="1388099" cy="283219"/>
            </a:xfrm>
            <a:prstGeom prst="rect">
              <a:avLst/>
            </a:prstGeom>
            <a:noFill/>
          </p:spPr>
          <p:txBody>
            <a:bodyPr wrap="square" lIns="0" tIns="0" rIns="0" bIns="0" rtlCol="0">
              <a:spAutoFit/>
            </a:bodyPr>
            <a:lstStyle/>
            <a:p>
              <a:pPr algn="ctr">
                <a:lnSpc>
                  <a:spcPct val="150000"/>
                </a:lnSpc>
              </a:pPr>
              <a:r>
                <a:rPr lang="en-US" sz="1400" dirty="0"/>
                <a:t>e.g. 1.000</a:t>
              </a:r>
            </a:p>
          </p:txBody>
        </p:sp>
      </p:grpSp>
      <p:grpSp>
        <p:nvGrpSpPr>
          <p:cNvPr id="32" name="Gruppieren 31">
            <a:extLst>
              <a:ext uri="{FF2B5EF4-FFF2-40B4-BE49-F238E27FC236}">
                <a16:creationId xmlns:a16="http://schemas.microsoft.com/office/drawing/2014/main" id="{73102598-EFFD-4F6E-BE4C-1396CA8BAACC}"/>
              </a:ext>
            </a:extLst>
          </p:cNvPr>
          <p:cNvGrpSpPr/>
          <p:nvPr/>
        </p:nvGrpSpPr>
        <p:grpSpPr>
          <a:xfrm>
            <a:off x="6589454" y="1335547"/>
            <a:ext cx="1776048" cy="4623411"/>
            <a:chOff x="6555587" y="1335547"/>
            <a:chExt cx="1776048" cy="4623411"/>
          </a:xfrm>
        </p:grpSpPr>
        <p:sp>
          <p:nvSpPr>
            <p:cNvPr id="21" name="Textfeld 20">
              <a:extLst>
                <a:ext uri="{FF2B5EF4-FFF2-40B4-BE49-F238E27FC236}">
                  <a16:creationId xmlns:a16="http://schemas.microsoft.com/office/drawing/2014/main" id="{F29672DB-A5AD-4504-9AF8-FA13B61E7419}"/>
                </a:ext>
              </a:extLst>
            </p:cNvPr>
            <p:cNvSpPr txBox="1"/>
            <p:nvPr/>
          </p:nvSpPr>
          <p:spPr>
            <a:xfrm>
              <a:off x="7144456" y="5069355"/>
              <a:ext cx="338233" cy="283219"/>
            </a:xfrm>
            <a:prstGeom prst="rect">
              <a:avLst/>
            </a:prstGeom>
            <a:noFill/>
          </p:spPr>
          <p:txBody>
            <a:bodyPr wrap="square" lIns="0" tIns="0" rIns="0" bIns="0" rtlCol="0">
              <a:spAutoFit/>
            </a:bodyPr>
            <a:lstStyle/>
            <a:p>
              <a:pPr algn="ctr">
                <a:lnSpc>
                  <a:spcPct val="150000"/>
                </a:lnSpc>
              </a:pPr>
              <a:r>
                <a:rPr lang="en-US" sz="1400" dirty="0"/>
                <a:t>…</a:t>
              </a:r>
            </a:p>
          </p:txBody>
        </p:sp>
        <p:sp>
          <p:nvSpPr>
            <p:cNvPr id="22" name="Textfeld 21">
              <a:extLst>
                <a:ext uri="{FF2B5EF4-FFF2-40B4-BE49-F238E27FC236}">
                  <a16:creationId xmlns:a16="http://schemas.microsoft.com/office/drawing/2014/main" id="{01184FF3-F98E-4524-88F6-211F71425B95}"/>
                </a:ext>
              </a:extLst>
            </p:cNvPr>
            <p:cNvSpPr txBox="1"/>
            <p:nvPr/>
          </p:nvSpPr>
          <p:spPr>
            <a:xfrm>
              <a:off x="6755206" y="1335547"/>
              <a:ext cx="1116732" cy="283219"/>
            </a:xfrm>
            <a:prstGeom prst="rect">
              <a:avLst/>
            </a:prstGeom>
            <a:noFill/>
          </p:spPr>
          <p:txBody>
            <a:bodyPr wrap="square" lIns="0" tIns="0" rIns="0" bIns="0" rtlCol="0">
              <a:spAutoFit/>
            </a:bodyPr>
            <a:lstStyle/>
            <a:p>
              <a:pPr algn="ctr">
                <a:lnSpc>
                  <a:spcPct val="150000"/>
                </a:lnSpc>
              </a:pPr>
              <a:r>
                <a:rPr lang="en-US" sz="1400" b="1" dirty="0"/>
                <a:t>Output Layer</a:t>
              </a:r>
            </a:p>
          </p:txBody>
        </p:sp>
        <p:sp>
          <p:nvSpPr>
            <p:cNvPr id="25" name="Textfeld 24">
              <a:extLst>
                <a:ext uri="{FF2B5EF4-FFF2-40B4-BE49-F238E27FC236}">
                  <a16:creationId xmlns:a16="http://schemas.microsoft.com/office/drawing/2014/main" id="{3FB6DE79-933A-4742-955A-E1C73A27889D}"/>
                </a:ext>
              </a:extLst>
            </p:cNvPr>
            <p:cNvSpPr txBox="1"/>
            <p:nvPr/>
          </p:nvSpPr>
          <p:spPr>
            <a:xfrm>
              <a:off x="6555587" y="5352574"/>
              <a:ext cx="1515970" cy="606384"/>
            </a:xfrm>
            <a:prstGeom prst="rect">
              <a:avLst/>
            </a:prstGeom>
            <a:noFill/>
          </p:spPr>
          <p:txBody>
            <a:bodyPr wrap="square" lIns="0" tIns="0" rIns="0" bIns="0" rtlCol="0">
              <a:spAutoFit/>
            </a:bodyPr>
            <a:lstStyle/>
            <a:p>
              <a:pPr algn="ctr">
                <a:lnSpc>
                  <a:spcPct val="150000"/>
                </a:lnSpc>
              </a:pPr>
              <a:r>
                <a:rPr lang="en-US" sz="1400" dirty="0"/>
                <a:t>Similarity of each word to input word</a:t>
              </a:r>
            </a:p>
          </p:txBody>
        </p:sp>
        <p:sp>
          <p:nvSpPr>
            <p:cNvPr id="27" name="Textfeld 26">
              <a:extLst>
                <a:ext uri="{FF2B5EF4-FFF2-40B4-BE49-F238E27FC236}">
                  <a16:creationId xmlns:a16="http://schemas.microsoft.com/office/drawing/2014/main" id="{B7B64903-297F-4FEA-B658-E8AE902DD1A2}"/>
                </a:ext>
              </a:extLst>
            </p:cNvPr>
            <p:cNvSpPr txBox="1"/>
            <p:nvPr/>
          </p:nvSpPr>
          <p:spPr>
            <a:xfrm>
              <a:off x="7651262" y="2081311"/>
              <a:ext cx="680373" cy="283219"/>
            </a:xfrm>
            <a:prstGeom prst="rect">
              <a:avLst/>
            </a:prstGeom>
            <a:noFill/>
          </p:spPr>
          <p:txBody>
            <a:bodyPr wrap="square" lIns="0" tIns="0" rIns="0" bIns="0" rtlCol="0">
              <a:spAutoFit/>
            </a:bodyPr>
            <a:lstStyle/>
            <a:p>
              <a:pPr algn="ctr">
                <a:lnSpc>
                  <a:spcPct val="150000"/>
                </a:lnSpc>
              </a:pPr>
              <a:r>
                <a:rPr lang="en-US" sz="1400" dirty="0"/>
                <a:t>test</a:t>
              </a:r>
            </a:p>
          </p:txBody>
        </p:sp>
        <p:sp>
          <p:nvSpPr>
            <p:cNvPr id="28" name="Textfeld 27">
              <a:extLst>
                <a:ext uri="{FF2B5EF4-FFF2-40B4-BE49-F238E27FC236}">
                  <a16:creationId xmlns:a16="http://schemas.microsoft.com/office/drawing/2014/main" id="{131E83AF-C86A-4281-8F8F-BF0409526FA5}"/>
                </a:ext>
              </a:extLst>
            </p:cNvPr>
            <p:cNvSpPr txBox="1"/>
            <p:nvPr/>
          </p:nvSpPr>
          <p:spPr>
            <a:xfrm>
              <a:off x="7651261" y="4748419"/>
              <a:ext cx="680373" cy="283219"/>
            </a:xfrm>
            <a:prstGeom prst="rect">
              <a:avLst/>
            </a:prstGeom>
            <a:noFill/>
          </p:spPr>
          <p:txBody>
            <a:bodyPr wrap="square" lIns="0" tIns="0" rIns="0" bIns="0" rtlCol="0">
              <a:spAutoFit/>
            </a:bodyPr>
            <a:lstStyle/>
            <a:p>
              <a:pPr algn="ctr">
                <a:lnSpc>
                  <a:spcPct val="150000"/>
                </a:lnSpc>
              </a:pPr>
              <a:r>
                <a:rPr lang="en-US" sz="1400" dirty="0"/>
                <a:t>SDK</a:t>
              </a:r>
            </a:p>
          </p:txBody>
        </p:sp>
        <p:sp>
          <p:nvSpPr>
            <p:cNvPr id="29" name="Textfeld 28">
              <a:extLst>
                <a:ext uri="{FF2B5EF4-FFF2-40B4-BE49-F238E27FC236}">
                  <a16:creationId xmlns:a16="http://schemas.microsoft.com/office/drawing/2014/main" id="{E955598B-1352-4BB6-9287-45FBD2BB682F}"/>
                </a:ext>
              </a:extLst>
            </p:cNvPr>
            <p:cNvSpPr txBox="1"/>
            <p:nvPr/>
          </p:nvSpPr>
          <p:spPr>
            <a:xfrm>
              <a:off x="7651260" y="2871745"/>
              <a:ext cx="680373" cy="283219"/>
            </a:xfrm>
            <a:prstGeom prst="rect">
              <a:avLst/>
            </a:prstGeom>
            <a:noFill/>
          </p:spPr>
          <p:txBody>
            <a:bodyPr wrap="square" lIns="0" tIns="0" rIns="0" bIns="0" rtlCol="0">
              <a:spAutoFit/>
            </a:bodyPr>
            <a:lstStyle/>
            <a:p>
              <a:pPr algn="ctr">
                <a:lnSpc>
                  <a:spcPct val="150000"/>
                </a:lnSpc>
              </a:pPr>
              <a:r>
                <a:rPr lang="en-US" sz="1400" dirty="0"/>
                <a:t>java</a:t>
              </a:r>
            </a:p>
          </p:txBody>
        </p:sp>
        <p:sp>
          <p:nvSpPr>
            <p:cNvPr id="30" name="Textfeld 29">
              <a:extLst>
                <a:ext uri="{FF2B5EF4-FFF2-40B4-BE49-F238E27FC236}">
                  <a16:creationId xmlns:a16="http://schemas.microsoft.com/office/drawing/2014/main" id="{4FF56294-E772-4D56-8969-AD8AD28E2787}"/>
                </a:ext>
              </a:extLst>
            </p:cNvPr>
            <p:cNvSpPr txBox="1"/>
            <p:nvPr/>
          </p:nvSpPr>
          <p:spPr>
            <a:xfrm>
              <a:off x="7629112" y="3617509"/>
              <a:ext cx="680373" cy="283219"/>
            </a:xfrm>
            <a:prstGeom prst="rect">
              <a:avLst/>
            </a:prstGeom>
            <a:noFill/>
          </p:spPr>
          <p:txBody>
            <a:bodyPr wrap="square" lIns="0" tIns="0" rIns="0" bIns="0" rtlCol="0">
              <a:spAutoFit/>
            </a:bodyPr>
            <a:lstStyle/>
            <a:p>
              <a:pPr algn="ctr">
                <a:lnSpc>
                  <a:spcPct val="150000"/>
                </a:lnSpc>
              </a:pPr>
              <a:r>
                <a:rPr lang="en-US" sz="1400" dirty="0"/>
                <a:t>…</a:t>
              </a:r>
            </a:p>
          </p:txBody>
        </p:sp>
        <p:sp>
          <p:nvSpPr>
            <p:cNvPr id="31" name="Textfeld 30">
              <a:extLst>
                <a:ext uri="{FF2B5EF4-FFF2-40B4-BE49-F238E27FC236}">
                  <a16:creationId xmlns:a16="http://schemas.microsoft.com/office/drawing/2014/main" id="{53FBCC9C-4A71-4533-BD6C-3F1A5303E11A}"/>
                </a:ext>
              </a:extLst>
            </p:cNvPr>
            <p:cNvSpPr txBox="1"/>
            <p:nvPr/>
          </p:nvSpPr>
          <p:spPr>
            <a:xfrm>
              <a:off x="7629113" y="2406825"/>
              <a:ext cx="680373" cy="283219"/>
            </a:xfrm>
            <a:prstGeom prst="rect">
              <a:avLst/>
            </a:prstGeom>
            <a:noFill/>
          </p:spPr>
          <p:txBody>
            <a:bodyPr wrap="square" lIns="0" tIns="0" rIns="0" bIns="0" rtlCol="0">
              <a:spAutoFit/>
            </a:bodyPr>
            <a:lstStyle/>
            <a:p>
              <a:pPr algn="ctr">
                <a:lnSpc>
                  <a:spcPct val="150000"/>
                </a:lnSpc>
              </a:pPr>
              <a:r>
                <a:rPr lang="en-US" sz="1400" dirty="0"/>
                <a:t>…</a:t>
              </a:r>
            </a:p>
          </p:txBody>
        </p:sp>
      </p:grpSp>
      <p:cxnSp>
        <p:nvCxnSpPr>
          <p:cNvPr id="36" name="Gerade Verbindung mit Pfeil 35">
            <a:extLst>
              <a:ext uri="{FF2B5EF4-FFF2-40B4-BE49-F238E27FC236}">
                <a16:creationId xmlns:a16="http://schemas.microsoft.com/office/drawing/2014/main" id="{8EBB6029-4E3C-435C-A257-AE071C496DAA}"/>
              </a:ext>
            </a:extLst>
          </p:cNvPr>
          <p:cNvCxnSpPr>
            <a:cxnSpLocks/>
          </p:cNvCxnSpPr>
          <p:nvPr/>
        </p:nvCxnSpPr>
        <p:spPr>
          <a:xfrm flipV="1">
            <a:off x="2020711" y="3061663"/>
            <a:ext cx="2022177" cy="6076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Gerade Verbindung mit Pfeil 38">
            <a:extLst>
              <a:ext uri="{FF2B5EF4-FFF2-40B4-BE49-F238E27FC236}">
                <a16:creationId xmlns:a16="http://schemas.microsoft.com/office/drawing/2014/main" id="{C0DF6E93-BB95-4898-8EF5-29E87C9B0066}"/>
              </a:ext>
            </a:extLst>
          </p:cNvPr>
          <p:cNvCxnSpPr>
            <a:cxnSpLocks/>
          </p:cNvCxnSpPr>
          <p:nvPr/>
        </p:nvCxnSpPr>
        <p:spPr>
          <a:xfrm>
            <a:off x="2034499" y="3814580"/>
            <a:ext cx="195525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Gerade Verbindung mit Pfeil 40">
            <a:extLst>
              <a:ext uri="{FF2B5EF4-FFF2-40B4-BE49-F238E27FC236}">
                <a16:creationId xmlns:a16="http://schemas.microsoft.com/office/drawing/2014/main" id="{CA45B103-A63F-4EF8-B424-A127D0CDC7A0}"/>
              </a:ext>
            </a:extLst>
          </p:cNvPr>
          <p:cNvCxnSpPr>
            <a:cxnSpLocks/>
          </p:cNvCxnSpPr>
          <p:nvPr/>
        </p:nvCxnSpPr>
        <p:spPr>
          <a:xfrm>
            <a:off x="2042528" y="3957333"/>
            <a:ext cx="1947226" cy="8053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Gerade Verbindung mit Pfeil 48">
            <a:extLst>
              <a:ext uri="{FF2B5EF4-FFF2-40B4-BE49-F238E27FC236}">
                <a16:creationId xmlns:a16="http://schemas.microsoft.com/office/drawing/2014/main" id="{CCB31584-FBC5-43C6-AB7D-79543EB8B20E}"/>
              </a:ext>
            </a:extLst>
          </p:cNvPr>
          <p:cNvCxnSpPr>
            <a:cxnSpLocks/>
          </p:cNvCxnSpPr>
          <p:nvPr/>
        </p:nvCxnSpPr>
        <p:spPr>
          <a:xfrm flipV="1">
            <a:off x="4861928" y="2406825"/>
            <a:ext cx="1863865" cy="6637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Gerade Verbindung mit Pfeil 51">
            <a:extLst>
              <a:ext uri="{FF2B5EF4-FFF2-40B4-BE49-F238E27FC236}">
                <a16:creationId xmlns:a16="http://schemas.microsoft.com/office/drawing/2014/main" id="{9178B9B6-C5DA-44C4-8AD5-B48E4CD6CFF3}"/>
              </a:ext>
            </a:extLst>
          </p:cNvPr>
          <p:cNvCxnSpPr>
            <a:cxnSpLocks/>
          </p:cNvCxnSpPr>
          <p:nvPr/>
        </p:nvCxnSpPr>
        <p:spPr>
          <a:xfrm>
            <a:off x="4861928" y="3133520"/>
            <a:ext cx="189550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Gerade Verbindung mit Pfeil 54">
            <a:extLst>
              <a:ext uri="{FF2B5EF4-FFF2-40B4-BE49-F238E27FC236}">
                <a16:creationId xmlns:a16="http://schemas.microsoft.com/office/drawing/2014/main" id="{E22EA8AF-E68A-44B4-BE88-192BD74BAFC4}"/>
              </a:ext>
            </a:extLst>
          </p:cNvPr>
          <p:cNvCxnSpPr>
            <a:cxnSpLocks/>
          </p:cNvCxnSpPr>
          <p:nvPr/>
        </p:nvCxnSpPr>
        <p:spPr>
          <a:xfrm>
            <a:off x="4861928" y="3246502"/>
            <a:ext cx="1863865" cy="5126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Gerade Verbindung mit Pfeil 59">
            <a:extLst>
              <a:ext uri="{FF2B5EF4-FFF2-40B4-BE49-F238E27FC236}">
                <a16:creationId xmlns:a16="http://schemas.microsoft.com/office/drawing/2014/main" id="{4BD51400-BB1D-48D1-91E5-65E51A75C662}"/>
              </a:ext>
            </a:extLst>
          </p:cNvPr>
          <p:cNvCxnSpPr>
            <a:cxnSpLocks/>
          </p:cNvCxnSpPr>
          <p:nvPr/>
        </p:nvCxnSpPr>
        <p:spPr>
          <a:xfrm flipV="1">
            <a:off x="4861928" y="2727224"/>
            <a:ext cx="1863865" cy="6637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Gerade Verbindung mit Pfeil 60">
            <a:extLst>
              <a:ext uri="{FF2B5EF4-FFF2-40B4-BE49-F238E27FC236}">
                <a16:creationId xmlns:a16="http://schemas.microsoft.com/office/drawing/2014/main" id="{E506982C-E810-4B1A-BAE8-0EE0143C604E}"/>
              </a:ext>
            </a:extLst>
          </p:cNvPr>
          <p:cNvCxnSpPr>
            <a:cxnSpLocks/>
          </p:cNvCxnSpPr>
          <p:nvPr/>
        </p:nvCxnSpPr>
        <p:spPr>
          <a:xfrm>
            <a:off x="4861928" y="3453919"/>
            <a:ext cx="189550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Gerade Verbindung mit Pfeil 61">
            <a:extLst>
              <a:ext uri="{FF2B5EF4-FFF2-40B4-BE49-F238E27FC236}">
                <a16:creationId xmlns:a16="http://schemas.microsoft.com/office/drawing/2014/main" id="{0EC4440A-674A-4AFD-B653-A102E0350B65}"/>
              </a:ext>
            </a:extLst>
          </p:cNvPr>
          <p:cNvCxnSpPr>
            <a:cxnSpLocks/>
          </p:cNvCxnSpPr>
          <p:nvPr/>
        </p:nvCxnSpPr>
        <p:spPr>
          <a:xfrm>
            <a:off x="4861928" y="3566901"/>
            <a:ext cx="1863865" cy="5126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Gerade Verbindung mit Pfeil 62">
            <a:extLst>
              <a:ext uri="{FF2B5EF4-FFF2-40B4-BE49-F238E27FC236}">
                <a16:creationId xmlns:a16="http://schemas.microsoft.com/office/drawing/2014/main" id="{A35F261C-9382-4689-839C-15C4C23A8DC3}"/>
              </a:ext>
            </a:extLst>
          </p:cNvPr>
          <p:cNvCxnSpPr>
            <a:cxnSpLocks/>
          </p:cNvCxnSpPr>
          <p:nvPr/>
        </p:nvCxnSpPr>
        <p:spPr>
          <a:xfrm flipV="1">
            <a:off x="4873217" y="3131363"/>
            <a:ext cx="1863865" cy="6637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Gerade Verbindung mit Pfeil 63">
            <a:extLst>
              <a:ext uri="{FF2B5EF4-FFF2-40B4-BE49-F238E27FC236}">
                <a16:creationId xmlns:a16="http://schemas.microsoft.com/office/drawing/2014/main" id="{E685AC11-F6E5-4482-A70A-662A3AE8F68A}"/>
              </a:ext>
            </a:extLst>
          </p:cNvPr>
          <p:cNvCxnSpPr>
            <a:cxnSpLocks/>
          </p:cNvCxnSpPr>
          <p:nvPr/>
        </p:nvCxnSpPr>
        <p:spPr>
          <a:xfrm>
            <a:off x="4861928" y="3858058"/>
            <a:ext cx="189550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Gerade Verbindung mit Pfeil 64">
            <a:extLst>
              <a:ext uri="{FF2B5EF4-FFF2-40B4-BE49-F238E27FC236}">
                <a16:creationId xmlns:a16="http://schemas.microsoft.com/office/drawing/2014/main" id="{C84B252E-3EE1-4F38-9629-23CF95B5DB9F}"/>
              </a:ext>
            </a:extLst>
          </p:cNvPr>
          <p:cNvCxnSpPr>
            <a:cxnSpLocks/>
          </p:cNvCxnSpPr>
          <p:nvPr/>
        </p:nvCxnSpPr>
        <p:spPr>
          <a:xfrm>
            <a:off x="4861928" y="3971040"/>
            <a:ext cx="1863865" cy="5126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Gerade Verbindung mit Pfeil 65">
            <a:extLst>
              <a:ext uri="{FF2B5EF4-FFF2-40B4-BE49-F238E27FC236}">
                <a16:creationId xmlns:a16="http://schemas.microsoft.com/office/drawing/2014/main" id="{A1AB9190-888B-4FDE-B77A-277EE0BDDCE0}"/>
              </a:ext>
            </a:extLst>
          </p:cNvPr>
          <p:cNvCxnSpPr>
            <a:cxnSpLocks/>
          </p:cNvCxnSpPr>
          <p:nvPr/>
        </p:nvCxnSpPr>
        <p:spPr>
          <a:xfrm flipV="1">
            <a:off x="4873217" y="3452523"/>
            <a:ext cx="1863865" cy="6637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Gerade Verbindung mit Pfeil 66">
            <a:extLst>
              <a:ext uri="{FF2B5EF4-FFF2-40B4-BE49-F238E27FC236}">
                <a16:creationId xmlns:a16="http://schemas.microsoft.com/office/drawing/2014/main" id="{3302497D-AA6A-4EB7-AA73-E66254407664}"/>
              </a:ext>
            </a:extLst>
          </p:cNvPr>
          <p:cNvCxnSpPr>
            <a:cxnSpLocks/>
          </p:cNvCxnSpPr>
          <p:nvPr/>
        </p:nvCxnSpPr>
        <p:spPr>
          <a:xfrm>
            <a:off x="4861928" y="4179218"/>
            <a:ext cx="189550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Gerade Verbindung mit Pfeil 67">
            <a:extLst>
              <a:ext uri="{FF2B5EF4-FFF2-40B4-BE49-F238E27FC236}">
                <a16:creationId xmlns:a16="http://schemas.microsoft.com/office/drawing/2014/main" id="{71A1B79F-B078-4D0C-BA56-D68154F8FD81}"/>
              </a:ext>
            </a:extLst>
          </p:cNvPr>
          <p:cNvCxnSpPr>
            <a:cxnSpLocks/>
          </p:cNvCxnSpPr>
          <p:nvPr/>
        </p:nvCxnSpPr>
        <p:spPr>
          <a:xfrm>
            <a:off x="4861928" y="4292200"/>
            <a:ext cx="1863865" cy="5126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Gerade Verbindung mit Pfeil 68">
            <a:extLst>
              <a:ext uri="{FF2B5EF4-FFF2-40B4-BE49-F238E27FC236}">
                <a16:creationId xmlns:a16="http://schemas.microsoft.com/office/drawing/2014/main" id="{C0981A72-2758-441A-A4B0-D1A64B93745B}"/>
              </a:ext>
            </a:extLst>
          </p:cNvPr>
          <p:cNvCxnSpPr>
            <a:cxnSpLocks/>
          </p:cNvCxnSpPr>
          <p:nvPr/>
        </p:nvCxnSpPr>
        <p:spPr>
          <a:xfrm flipV="1">
            <a:off x="4873217" y="3869923"/>
            <a:ext cx="1863865" cy="6637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Gerade Verbindung mit Pfeil 69">
            <a:extLst>
              <a:ext uri="{FF2B5EF4-FFF2-40B4-BE49-F238E27FC236}">
                <a16:creationId xmlns:a16="http://schemas.microsoft.com/office/drawing/2014/main" id="{D94324BD-0017-4EAA-9DEA-1E9A62F170E9}"/>
              </a:ext>
            </a:extLst>
          </p:cNvPr>
          <p:cNvCxnSpPr>
            <a:cxnSpLocks/>
          </p:cNvCxnSpPr>
          <p:nvPr/>
        </p:nvCxnSpPr>
        <p:spPr>
          <a:xfrm>
            <a:off x="4861928" y="4596618"/>
            <a:ext cx="189550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Gerade Verbindung mit Pfeil 70">
            <a:extLst>
              <a:ext uri="{FF2B5EF4-FFF2-40B4-BE49-F238E27FC236}">
                <a16:creationId xmlns:a16="http://schemas.microsoft.com/office/drawing/2014/main" id="{8027137A-F78C-4352-863D-F7F9F06B2C0C}"/>
              </a:ext>
            </a:extLst>
          </p:cNvPr>
          <p:cNvCxnSpPr>
            <a:cxnSpLocks/>
          </p:cNvCxnSpPr>
          <p:nvPr/>
        </p:nvCxnSpPr>
        <p:spPr>
          <a:xfrm>
            <a:off x="4861928" y="4709600"/>
            <a:ext cx="1863865" cy="5126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Slide Number Placeholder 4">
            <a:extLst>
              <a:ext uri="{FF2B5EF4-FFF2-40B4-BE49-F238E27FC236}">
                <a16:creationId xmlns:a16="http://schemas.microsoft.com/office/drawing/2014/main" id="{F1E059EF-D844-48CA-87A7-DF1A36EC9F63}"/>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50</a:t>
            </a:fld>
            <a:endParaRPr lang="en-US" dirty="0"/>
          </a:p>
        </p:txBody>
      </p:sp>
    </p:spTree>
    <p:extLst>
      <p:ext uri="{BB962C8B-B14F-4D97-AF65-F5344CB8AC3E}">
        <p14:creationId xmlns:p14="http://schemas.microsoft.com/office/powerpoint/2010/main" val="178664352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33927111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2227"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Spark Project</a:t>
            </a:r>
            <a:endParaRPr lang="en-US" noProof="0" dirty="0"/>
          </a:p>
        </p:txBody>
      </p:sp>
      <p:pic>
        <p:nvPicPr>
          <p:cNvPr id="11" name="Grafik 10" descr="Ein Bild, das Objekt enthält.&#10;&#10;Mit hoher Zuverlässigkeit generierte Beschreibung">
            <a:extLst>
              <a:ext uri="{FF2B5EF4-FFF2-40B4-BE49-F238E27FC236}">
                <a16:creationId xmlns:a16="http://schemas.microsoft.com/office/drawing/2014/main" id="{CACE94EA-7AF1-49C7-875C-8E19A11C3A2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951" y="616428"/>
            <a:ext cx="1252310" cy="651592"/>
          </a:xfrm>
          <a:prstGeom prst="rect">
            <a:avLst/>
          </a:prstGeom>
        </p:spPr>
      </p:pic>
      <p:pic>
        <p:nvPicPr>
          <p:cNvPr id="7" name="Grafik 6" descr="Ein Bild, das Text, Karte enthält.&#10;&#10;Mit sehr hoher Zuverlässigkeit generierte Beschreibung">
            <a:extLst>
              <a:ext uri="{FF2B5EF4-FFF2-40B4-BE49-F238E27FC236}">
                <a16:creationId xmlns:a16="http://schemas.microsoft.com/office/drawing/2014/main" id="{2FB18ADB-D4C8-48FA-84CE-934571BA340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02921" y="1755566"/>
            <a:ext cx="4938157" cy="4320000"/>
          </a:xfrm>
          <a:prstGeom prst="rect">
            <a:avLst/>
          </a:prstGeom>
        </p:spPr>
      </p:pic>
      <p:sp>
        <p:nvSpPr>
          <p:cNvPr id="8" name="Slide Number Placeholder 4">
            <a:extLst>
              <a:ext uri="{FF2B5EF4-FFF2-40B4-BE49-F238E27FC236}">
                <a16:creationId xmlns:a16="http://schemas.microsoft.com/office/drawing/2014/main" id="{9CDC2C85-6173-4BED-A633-2BFEE42CD0D2}"/>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51</a:t>
            </a:fld>
            <a:endParaRPr lang="en-US" dirty="0"/>
          </a:p>
        </p:txBody>
      </p:sp>
    </p:spTree>
    <p:extLst>
      <p:ext uri="{BB962C8B-B14F-4D97-AF65-F5344CB8AC3E}">
        <p14:creationId xmlns:p14="http://schemas.microsoft.com/office/powerpoint/2010/main" val="2975507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121983422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3251"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Spark Project</a:t>
            </a:r>
            <a:endParaRPr lang="en-US" noProof="0" dirty="0"/>
          </a:p>
        </p:txBody>
      </p:sp>
      <p:pic>
        <p:nvPicPr>
          <p:cNvPr id="11" name="Grafik 10" descr="Ein Bild, das Objekt enthält.&#10;&#10;Mit hoher Zuverlässigkeit generierte Beschreibung">
            <a:extLst>
              <a:ext uri="{FF2B5EF4-FFF2-40B4-BE49-F238E27FC236}">
                <a16:creationId xmlns:a16="http://schemas.microsoft.com/office/drawing/2014/main" id="{CACE94EA-7AF1-49C7-875C-8E19A11C3A2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951" y="616428"/>
            <a:ext cx="1252310" cy="651592"/>
          </a:xfrm>
          <a:prstGeom prst="rect">
            <a:avLst/>
          </a:prstGeom>
        </p:spPr>
      </p:pic>
      <p:pic>
        <p:nvPicPr>
          <p:cNvPr id="7" name="Grafik 6" descr="Ein Bild, das Text, Karte enthält.&#10;&#10;Mit sehr hoher Zuverlässigkeit generierte Beschreibung">
            <a:extLst>
              <a:ext uri="{FF2B5EF4-FFF2-40B4-BE49-F238E27FC236}">
                <a16:creationId xmlns:a16="http://schemas.microsoft.com/office/drawing/2014/main" id="{67DFACC2-6DB1-43FC-A7F5-66EF730A0C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02921" y="1755566"/>
            <a:ext cx="4938157" cy="4320000"/>
          </a:xfrm>
          <a:prstGeom prst="rect">
            <a:avLst/>
          </a:prstGeom>
        </p:spPr>
      </p:pic>
      <p:sp>
        <p:nvSpPr>
          <p:cNvPr id="8" name="Slide Number Placeholder 4">
            <a:extLst>
              <a:ext uri="{FF2B5EF4-FFF2-40B4-BE49-F238E27FC236}">
                <a16:creationId xmlns:a16="http://schemas.microsoft.com/office/drawing/2014/main" id="{D044B405-EEB0-4A91-AA16-DC6AC0807A77}"/>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52</a:t>
            </a:fld>
            <a:endParaRPr lang="en-US" dirty="0"/>
          </a:p>
        </p:txBody>
      </p:sp>
    </p:spTree>
    <p:extLst>
      <p:ext uri="{BB962C8B-B14F-4D97-AF65-F5344CB8AC3E}">
        <p14:creationId xmlns:p14="http://schemas.microsoft.com/office/powerpoint/2010/main" val="42748478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13438958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4275"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Spark Project</a:t>
            </a:r>
            <a:endParaRPr lang="en-US" noProof="0" dirty="0"/>
          </a:p>
        </p:txBody>
      </p:sp>
      <p:pic>
        <p:nvPicPr>
          <p:cNvPr id="11" name="Grafik 10" descr="Ein Bild, das Objekt enthält.&#10;&#10;Mit hoher Zuverlässigkeit generierte Beschreibung">
            <a:extLst>
              <a:ext uri="{FF2B5EF4-FFF2-40B4-BE49-F238E27FC236}">
                <a16:creationId xmlns:a16="http://schemas.microsoft.com/office/drawing/2014/main" id="{CACE94EA-7AF1-49C7-875C-8E19A11C3A2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951" y="616428"/>
            <a:ext cx="1252310" cy="651592"/>
          </a:xfrm>
          <a:prstGeom prst="rect">
            <a:avLst/>
          </a:prstGeom>
        </p:spPr>
      </p:pic>
      <p:pic>
        <p:nvPicPr>
          <p:cNvPr id="7" name="Grafik 6" descr="Ein Bild, das Text, Karte enthält.&#10;&#10;Mit sehr hoher Zuverlässigkeit generierte Beschreibung">
            <a:extLst>
              <a:ext uri="{FF2B5EF4-FFF2-40B4-BE49-F238E27FC236}">
                <a16:creationId xmlns:a16="http://schemas.microsoft.com/office/drawing/2014/main" id="{1922FD77-E6E1-4E73-BC73-EB53EA498C4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34085" y="1755566"/>
            <a:ext cx="4875829" cy="4320000"/>
          </a:xfrm>
          <a:prstGeom prst="rect">
            <a:avLst/>
          </a:prstGeom>
        </p:spPr>
      </p:pic>
      <p:sp>
        <p:nvSpPr>
          <p:cNvPr id="8" name="Textfeld 7">
            <a:extLst>
              <a:ext uri="{FF2B5EF4-FFF2-40B4-BE49-F238E27FC236}">
                <a16:creationId xmlns:a16="http://schemas.microsoft.com/office/drawing/2014/main" id="{89F528D6-C82A-4169-A8AF-181C61486DD6}"/>
              </a:ext>
            </a:extLst>
          </p:cNvPr>
          <p:cNvSpPr txBox="1"/>
          <p:nvPr/>
        </p:nvSpPr>
        <p:spPr>
          <a:xfrm>
            <a:off x="7009914" y="5604924"/>
            <a:ext cx="1619955" cy="470642"/>
          </a:xfrm>
          <a:prstGeom prst="rect">
            <a:avLst/>
          </a:prstGeom>
          <a:noFill/>
        </p:spPr>
        <p:txBody>
          <a:bodyPr wrap="square" lIns="0" tIns="0" rIns="0" bIns="0" rtlCol="0">
            <a:spAutoFit/>
          </a:bodyPr>
          <a:lstStyle/>
          <a:p>
            <a:pPr>
              <a:lnSpc>
                <a:spcPct val="114000"/>
              </a:lnSpc>
            </a:pPr>
            <a:r>
              <a:rPr lang="en-US" sz="1400" dirty="0">
                <a:latin typeface="+mn-lt"/>
              </a:rPr>
              <a:t>Average results for k from 2 to 200</a:t>
            </a:r>
          </a:p>
        </p:txBody>
      </p:sp>
      <p:sp>
        <p:nvSpPr>
          <p:cNvPr id="9" name="Slide Number Placeholder 4">
            <a:extLst>
              <a:ext uri="{FF2B5EF4-FFF2-40B4-BE49-F238E27FC236}">
                <a16:creationId xmlns:a16="http://schemas.microsoft.com/office/drawing/2014/main" id="{D17BA517-3368-48C4-9A29-52C1C139AF28}"/>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53</a:t>
            </a:fld>
            <a:endParaRPr lang="en-US" dirty="0"/>
          </a:p>
        </p:txBody>
      </p:sp>
    </p:spTree>
    <p:extLst>
      <p:ext uri="{BB962C8B-B14F-4D97-AF65-F5344CB8AC3E}">
        <p14:creationId xmlns:p14="http://schemas.microsoft.com/office/powerpoint/2010/main" val="3359633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22826175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5299"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Spark Project</a:t>
            </a:r>
            <a:endParaRPr lang="en-US" noProof="0" dirty="0"/>
          </a:p>
        </p:txBody>
      </p:sp>
      <p:pic>
        <p:nvPicPr>
          <p:cNvPr id="11" name="Grafik 10" descr="Ein Bild, das Objekt enthält.&#10;&#10;Mit hoher Zuverlässigkeit generierte Beschreibung">
            <a:extLst>
              <a:ext uri="{FF2B5EF4-FFF2-40B4-BE49-F238E27FC236}">
                <a16:creationId xmlns:a16="http://schemas.microsoft.com/office/drawing/2014/main" id="{CACE94EA-7AF1-49C7-875C-8E19A11C3A2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951" y="616428"/>
            <a:ext cx="1252310" cy="651592"/>
          </a:xfrm>
          <a:prstGeom prst="rect">
            <a:avLst/>
          </a:prstGeom>
        </p:spPr>
      </p:pic>
      <p:pic>
        <p:nvPicPr>
          <p:cNvPr id="9" name="Grafik 8" descr="Ein Bild, das Text enthält.&#10;&#10;Mit sehr hoher Zuverlässigkeit generierte Beschreibung">
            <a:extLst>
              <a:ext uri="{FF2B5EF4-FFF2-40B4-BE49-F238E27FC236}">
                <a16:creationId xmlns:a16="http://schemas.microsoft.com/office/drawing/2014/main" id="{E4DC1D61-0FE8-4839-A156-2A297425444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02921" y="1755566"/>
            <a:ext cx="4938157" cy="4320000"/>
          </a:xfrm>
          <a:prstGeom prst="rect">
            <a:avLst/>
          </a:prstGeom>
        </p:spPr>
      </p:pic>
      <p:sp>
        <p:nvSpPr>
          <p:cNvPr id="12" name="Textfeld 11">
            <a:extLst>
              <a:ext uri="{FF2B5EF4-FFF2-40B4-BE49-F238E27FC236}">
                <a16:creationId xmlns:a16="http://schemas.microsoft.com/office/drawing/2014/main" id="{73121180-D92C-49C1-8932-C07D2799EE97}"/>
              </a:ext>
            </a:extLst>
          </p:cNvPr>
          <p:cNvSpPr txBox="1"/>
          <p:nvPr/>
        </p:nvSpPr>
        <p:spPr>
          <a:xfrm>
            <a:off x="7009914" y="5604924"/>
            <a:ext cx="1619955" cy="470642"/>
          </a:xfrm>
          <a:prstGeom prst="rect">
            <a:avLst/>
          </a:prstGeom>
          <a:noFill/>
        </p:spPr>
        <p:txBody>
          <a:bodyPr wrap="square" lIns="0" tIns="0" rIns="0" bIns="0" rtlCol="0">
            <a:spAutoFit/>
          </a:bodyPr>
          <a:lstStyle/>
          <a:p>
            <a:pPr>
              <a:lnSpc>
                <a:spcPct val="114000"/>
              </a:lnSpc>
            </a:pPr>
            <a:r>
              <a:rPr lang="en-US" sz="1400" dirty="0">
                <a:latin typeface="+mn-lt"/>
              </a:rPr>
              <a:t>Average results for k from 2 to 200</a:t>
            </a:r>
          </a:p>
        </p:txBody>
      </p:sp>
      <p:sp>
        <p:nvSpPr>
          <p:cNvPr id="10" name="Slide Number Placeholder 4">
            <a:extLst>
              <a:ext uri="{FF2B5EF4-FFF2-40B4-BE49-F238E27FC236}">
                <a16:creationId xmlns:a16="http://schemas.microsoft.com/office/drawing/2014/main" id="{8E32624C-AD02-4554-8E88-4BF771788CB0}"/>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54</a:t>
            </a:fld>
            <a:endParaRPr lang="en-US" dirty="0"/>
          </a:p>
        </p:txBody>
      </p:sp>
    </p:spTree>
    <p:extLst>
      <p:ext uri="{BB962C8B-B14F-4D97-AF65-F5344CB8AC3E}">
        <p14:creationId xmlns:p14="http://schemas.microsoft.com/office/powerpoint/2010/main" val="116400262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16119260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6323"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Spark Project</a:t>
            </a:r>
            <a:endParaRPr lang="en-US" noProof="0" dirty="0"/>
          </a:p>
        </p:txBody>
      </p:sp>
      <p:pic>
        <p:nvPicPr>
          <p:cNvPr id="11" name="Grafik 10" descr="Ein Bild, das Objekt enthält.&#10;&#10;Mit hoher Zuverlässigkeit generierte Beschreibung">
            <a:extLst>
              <a:ext uri="{FF2B5EF4-FFF2-40B4-BE49-F238E27FC236}">
                <a16:creationId xmlns:a16="http://schemas.microsoft.com/office/drawing/2014/main" id="{CACE94EA-7AF1-49C7-875C-8E19A11C3A2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951" y="616428"/>
            <a:ext cx="1252310" cy="651592"/>
          </a:xfrm>
          <a:prstGeom prst="rect">
            <a:avLst/>
          </a:prstGeom>
        </p:spPr>
      </p:pic>
      <p:pic>
        <p:nvPicPr>
          <p:cNvPr id="7" name="Grafik 6" descr="Ein Bild, das Text, Karte enthält.&#10;&#10;Mit sehr hoher Zuverlässigkeit generierte Beschreibung">
            <a:extLst>
              <a:ext uri="{FF2B5EF4-FFF2-40B4-BE49-F238E27FC236}">
                <a16:creationId xmlns:a16="http://schemas.microsoft.com/office/drawing/2014/main" id="{15685BF8-FCA0-41AD-B25F-34D6587A1E1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02921" y="1755566"/>
            <a:ext cx="4938157" cy="4320000"/>
          </a:xfrm>
          <a:prstGeom prst="rect">
            <a:avLst/>
          </a:prstGeom>
        </p:spPr>
      </p:pic>
      <p:sp>
        <p:nvSpPr>
          <p:cNvPr id="9" name="Textfeld 8">
            <a:extLst>
              <a:ext uri="{FF2B5EF4-FFF2-40B4-BE49-F238E27FC236}">
                <a16:creationId xmlns:a16="http://schemas.microsoft.com/office/drawing/2014/main" id="{9413B836-03F8-43EF-8B0A-8470D3D8F543}"/>
              </a:ext>
            </a:extLst>
          </p:cNvPr>
          <p:cNvSpPr txBox="1"/>
          <p:nvPr/>
        </p:nvSpPr>
        <p:spPr>
          <a:xfrm>
            <a:off x="7009914" y="5604924"/>
            <a:ext cx="1619955" cy="470642"/>
          </a:xfrm>
          <a:prstGeom prst="rect">
            <a:avLst/>
          </a:prstGeom>
          <a:noFill/>
        </p:spPr>
        <p:txBody>
          <a:bodyPr wrap="square" lIns="0" tIns="0" rIns="0" bIns="0" rtlCol="0">
            <a:spAutoFit/>
          </a:bodyPr>
          <a:lstStyle/>
          <a:p>
            <a:pPr>
              <a:lnSpc>
                <a:spcPct val="114000"/>
              </a:lnSpc>
            </a:pPr>
            <a:r>
              <a:rPr lang="en-US" sz="1400" dirty="0">
                <a:latin typeface="+mn-lt"/>
              </a:rPr>
              <a:t>Average results for k from 2 to 30</a:t>
            </a:r>
          </a:p>
        </p:txBody>
      </p:sp>
      <p:sp>
        <p:nvSpPr>
          <p:cNvPr id="10" name="Slide Number Placeholder 4">
            <a:extLst>
              <a:ext uri="{FF2B5EF4-FFF2-40B4-BE49-F238E27FC236}">
                <a16:creationId xmlns:a16="http://schemas.microsoft.com/office/drawing/2014/main" id="{971548FF-E302-4F56-9EC3-16C6232AA3CF}"/>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55</a:t>
            </a:fld>
            <a:endParaRPr lang="en-US" dirty="0"/>
          </a:p>
        </p:txBody>
      </p:sp>
    </p:spTree>
    <p:extLst>
      <p:ext uri="{BB962C8B-B14F-4D97-AF65-F5344CB8AC3E}">
        <p14:creationId xmlns:p14="http://schemas.microsoft.com/office/powerpoint/2010/main" val="1062103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5811072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7347"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Spark Project</a:t>
            </a:r>
            <a:endParaRPr lang="en-US" noProof="0" dirty="0"/>
          </a:p>
        </p:txBody>
      </p:sp>
      <p:pic>
        <p:nvPicPr>
          <p:cNvPr id="7" name="Grafik 6" descr="Ein Bild, das Text, Karte enthält.&#10;&#10;Mit sehr hoher Zuverlässigkeit generierte Beschreibung">
            <a:extLst>
              <a:ext uri="{FF2B5EF4-FFF2-40B4-BE49-F238E27FC236}">
                <a16:creationId xmlns:a16="http://schemas.microsoft.com/office/drawing/2014/main" id="{0233D3F4-D9AE-43D1-AB13-8B41ACA69F9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79470" y="2143879"/>
            <a:ext cx="4121554" cy="3611549"/>
          </a:xfrm>
          <a:prstGeom prst="rect">
            <a:avLst/>
          </a:prstGeom>
        </p:spPr>
      </p:pic>
      <p:pic>
        <p:nvPicPr>
          <p:cNvPr id="9" name="Grafik 8" descr="Ein Bild, das Text, Karte enthält.&#10;&#10;Mit sehr hoher Zuverlässigkeit generierte Beschreibung">
            <a:extLst>
              <a:ext uri="{FF2B5EF4-FFF2-40B4-BE49-F238E27FC236}">
                <a16:creationId xmlns:a16="http://schemas.microsoft.com/office/drawing/2014/main" id="{D380934C-2B4D-4587-B11C-7AE2943EC20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20781" y="2143880"/>
            <a:ext cx="4043750" cy="3611549"/>
          </a:xfrm>
          <a:prstGeom prst="rect">
            <a:avLst/>
          </a:prstGeom>
        </p:spPr>
      </p:pic>
      <p:pic>
        <p:nvPicPr>
          <p:cNvPr id="11" name="Grafik 10" descr="Ein Bild, das Objekt enthält.&#10;&#10;Mit hoher Zuverlässigkeit generierte Beschreibung">
            <a:extLst>
              <a:ext uri="{FF2B5EF4-FFF2-40B4-BE49-F238E27FC236}">
                <a16:creationId xmlns:a16="http://schemas.microsoft.com/office/drawing/2014/main" id="{CACE94EA-7AF1-49C7-875C-8E19A11C3A2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906951" y="616428"/>
            <a:ext cx="1252310" cy="651592"/>
          </a:xfrm>
          <a:prstGeom prst="rect">
            <a:avLst/>
          </a:prstGeom>
        </p:spPr>
      </p:pic>
      <p:sp>
        <p:nvSpPr>
          <p:cNvPr id="10" name="Slide Number Placeholder 4">
            <a:extLst>
              <a:ext uri="{FF2B5EF4-FFF2-40B4-BE49-F238E27FC236}">
                <a16:creationId xmlns:a16="http://schemas.microsoft.com/office/drawing/2014/main" id="{271752B0-455B-4E29-AF24-C7DFA8935023}"/>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56</a:t>
            </a:fld>
            <a:endParaRPr lang="en-US" dirty="0"/>
          </a:p>
        </p:txBody>
      </p:sp>
    </p:spTree>
    <p:extLst>
      <p:ext uri="{BB962C8B-B14F-4D97-AF65-F5344CB8AC3E}">
        <p14:creationId xmlns:p14="http://schemas.microsoft.com/office/powerpoint/2010/main" val="40054329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11358584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8371"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Spark Project</a:t>
            </a:r>
            <a:endParaRPr lang="en-US" noProof="0" dirty="0"/>
          </a:p>
        </p:txBody>
      </p:sp>
      <p:pic>
        <p:nvPicPr>
          <p:cNvPr id="11" name="Grafik 10" descr="Ein Bild, das Objekt enthält.&#10;&#10;Mit hoher Zuverlässigkeit generierte Beschreibung">
            <a:extLst>
              <a:ext uri="{FF2B5EF4-FFF2-40B4-BE49-F238E27FC236}">
                <a16:creationId xmlns:a16="http://schemas.microsoft.com/office/drawing/2014/main" id="{CACE94EA-7AF1-49C7-875C-8E19A11C3A2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951" y="616428"/>
            <a:ext cx="1252310" cy="651592"/>
          </a:xfrm>
          <a:prstGeom prst="rect">
            <a:avLst/>
          </a:prstGeom>
        </p:spPr>
      </p:pic>
      <p:pic>
        <p:nvPicPr>
          <p:cNvPr id="8" name="Grafik 7" descr="Ein Bild, das Text, Karte enthält.&#10;&#10;Mit sehr hoher Zuverlässigkeit generierte Beschreibung">
            <a:extLst>
              <a:ext uri="{FF2B5EF4-FFF2-40B4-BE49-F238E27FC236}">
                <a16:creationId xmlns:a16="http://schemas.microsoft.com/office/drawing/2014/main" id="{25987152-CCEC-472D-87E3-FE7B60CC17B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09741" y="1743794"/>
            <a:ext cx="5124517" cy="4497778"/>
          </a:xfrm>
          <a:prstGeom prst="rect">
            <a:avLst/>
          </a:prstGeom>
        </p:spPr>
      </p:pic>
      <p:sp>
        <p:nvSpPr>
          <p:cNvPr id="12" name="Textfeld 11">
            <a:extLst>
              <a:ext uri="{FF2B5EF4-FFF2-40B4-BE49-F238E27FC236}">
                <a16:creationId xmlns:a16="http://schemas.microsoft.com/office/drawing/2014/main" id="{AAEDF931-9FA7-4103-8351-352636FFE141}"/>
              </a:ext>
            </a:extLst>
          </p:cNvPr>
          <p:cNvSpPr txBox="1"/>
          <p:nvPr/>
        </p:nvSpPr>
        <p:spPr>
          <a:xfrm>
            <a:off x="2009741" y="5277547"/>
            <a:ext cx="1619955" cy="225062"/>
          </a:xfrm>
          <a:prstGeom prst="rect">
            <a:avLst/>
          </a:prstGeom>
          <a:noFill/>
        </p:spPr>
        <p:txBody>
          <a:bodyPr wrap="square" lIns="0" tIns="0" rIns="0" bIns="0" rtlCol="0">
            <a:spAutoFit/>
          </a:bodyPr>
          <a:lstStyle/>
          <a:p>
            <a:pPr>
              <a:lnSpc>
                <a:spcPct val="114000"/>
              </a:lnSpc>
            </a:pPr>
            <a:r>
              <a:rPr lang="en-US" sz="1400" b="1" dirty="0">
                <a:latin typeface="+mn-lt"/>
              </a:rPr>
              <a:t>k</a:t>
            </a:r>
          </a:p>
        </p:txBody>
      </p:sp>
      <p:sp>
        <p:nvSpPr>
          <p:cNvPr id="9" name="Slide Number Placeholder 4">
            <a:extLst>
              <a:ext uri="{FF2B5EF4-FFF2-40B4-BE49-F238E27FC236}">
                <a16:creationId xmlns:a16="http://schemas.microsoft.com/office/drawing/2014/main" id="{F04DE856-5AE4-488B-AA28-C9DE6EA2963B}"/>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57</a:t>
            </a:fld>
            <a:endParaRPr lang="en-US" dirty="0"/>
          </a:p>
        </p:txBody>
      </p:sp>
    </p:spTree>
    <p:extLst>
      <p:ext uri="{BB962C8B-B14F-4D97-AF65-F5344CB8AC3E}">
        <p14:creationId xmlns:p14="http://schemas.microsoft.com/office/powerpoint/2010/main" val="5320284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9395"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Hadoop Project</a:t>
            </a:r>
            <a:endParaRPr lang="en-US" noProof="0" dirty="0"/>
          </a:p>
        </p:txBody>
      </p:sp>
      <p:pic>
        <p:nvPicPr>
          <p:cNvPr id="7" name="Grafik 6" descr="Ein Bild, das Screenshot enthält.&#10;&#10;Mit sehr hoher Zuverlässigkeit generierte Beschreibung">
            <a:extLst>
              <a:ext uri="{FF2B5EF4-FFF2-40B4-BE49-F238E27FC236}">
                <a16:creationId xmlns:a16="http://schemas.microsoft.com/office/drawing/2014/main" id="{9F8DAFB1-D4C6-446B-8C02-5CD584E7B44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8246" y="1551467"/>
            <a:ext cx="4307123" cy="1953661"/>
          </a:xfrm>
          <a:prstGeom prst="rect">
            <a:avLst/>
          </a:prstGeom>
        </p:spPr>
      </p:pic>
      <p:pic>
        <p:nvPicPr>
          <p:cNvPr id="9" name="Grafik 8" descr="Ein Bild, das Screenshot enthält.&#10;&#10;Mit sehr hoher Zuverlässigkeit generierte Beschreibung">
            <a:extLst>
              <a:ext uri="{FF2B5EF4-FFF2-40B4-BE49-F238E27FC236}">
                <a16:creationId xmlns:a16="http://schemas.microsoft.com/office/drawing/2014/main" id="{A6CC71C5-EA1B-4746-9DF9-83E552AC44C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88416" y="3552754"/>
            <a:ext cx="4392536" cy="2162219"/>
          </a:xfrm>
          <a:prstGeom prst="rect">
            <a:avLst/>
          </a:prstGeom>
        </p:spPr>
      </p:pic>
      <p:pic>
        <p:nvPicPr>
          <p:cNvPr id="11" name="Grafik 10" descr="Ein Bild, das Screenshot enthält.&#10;&#10;Mit sehr hoher Zuverlässigkeit generierte Beschreibung">
            <a:extLst>
              <a:ext uri="{FF2B5EF4-FFF2-40B4-BE49-F238E27FC236}">
                <a16:creationId xmlns:a16="http://schemas.microsoft.com/office/drawing/2014/main" id="{A7ABAE41-CD5C-46C6-B9CC-8B066B17885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84684" y="1551467"/>
            <a:ext cx="4307124" cy="1953661"/>
          </a:xfrm>
          <a:prstGeom prst="rect">
            <a:avLst/>
          </a:prstGeom>
        </p:spPr>
      </p:pic>
      <p:sp>
        <p:nvSpPr>
          <p:cNvPr id="13" name="Rektangel 30">
            <a:extLst>
              <a:ext uri="{FF2B5EF4-FFF2-40B4-BE49-F238E27FC236}">
                <a16:creationId xmlns:a16="http://schemas.microsoft.com/office/drawing/2014/main" id="{474EF98F-5EEB-4B08-84A7-F8E6EBA3D636}"/>
              </a:ext>
            </a:extLst>
          </p:cNvPr>
          <p:cNvSpPr>
            <a:spLocks noChangeArrowheads="1"/>
          </p:cNvSpPr>
          <p:nvPr/>
        </p:nvSpPr>
        <p:spPr bwMode="auto">
          <a:xfrm>
            <a:off x="306755" y="5900918"/>
            <a:ext cx="8508999" cy="609600"/>
          </a:xfrm>
          <a:prstGeom prst="rect">
            <a:avLst/>
          </a:prstGeom>
          <a:solidFill>
            <a:srgbClr val="0065BD"/>
          </a:solidFill>
          <a:ln w="28575" algn="ctr">
            <a:solidFill>
              <a:srgbClr val="0065BD"/>
            </a:solidFill>
            <a:miter lim="800000"/>
            <a:headEnd/>
            <a:tailEnd/>
          </a:ln>
        </p:spPr>
        <p:txBody>
          <a:bodyPr lIns="72000" tIns="72000" rIns="72000" bIns="72000" anchor="ctr"/>
          <a:lstStyle/>
          <a:p>
            <a:pPr algn="ctr" defTabSz="457200">
              <a:lnSpc>
                <a:spcPct val="90000"/>
              </a:lnSpc>
              <a:spcBef>
                <a:spcPts val="400"/>
              </a:spcBef>
              <a:buClr>
                <a:srgbClr val="E20074"/>
              </a:buClr>
            </a:pPr>
            <a:r>
              <a:rPr lang="en-US" b="1" dirty="0">
                <a:solidFill>
                  <a:srgbClr val="FFFFFF"/>
                </a:solidFill>
                <a:latin typeface="Arial" pitchFamily="34" charset="0"/>
                <a:cs typeface="Arial" pitchFamily="34" charset="0"/>
              </a:rPr>
              <a:t>On average only 2.1 design decisions per assignee, fewer design decisions and distribution over a long time span</a:t>
            </a:r>
          </a:p>
        </p:txBody>
      </p:sp>
      <p:pic>
        <p:nvPicPr>
          <p:cNvPr id="14" name="Grafik 13" descr="Ein Bild, das ClipArt enthält.&#10;&#10;Mit sehr hoher Zuverlässigkeit generierte Beschreibung">
            <a:extLst>
              <a:ext uri="{FF2B5EF4-FFF2-40B4-BE49-F238E27FC236}">
                <a16:creationId xmlns:a16="http://schemas.microsoft.com/office/drawing/2014/main" id="{42E91A1A-4074-442B-BA88-8CEEB2CFD53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220177" y="775577"/>
            <a:ext cx="1939083" cy="489946"/>
          </a:xfrm>
          <a:prstGeom prst="rect">
            <a:avLst/>
          </a:prstGeom>
        </p:spPr>
      </p:pic>
      <p:sp>
        <p:nvSpPr>
          <p:cNvPr id="12" name="Slide Number Placeholder 4">
            <a:extLst>
              <a:ext uri="{FF2B5EF4-FFF2-40B4-BE49-F238E27FC236}">
                <a16:creationId xmlns:a16="http://schemas.microsoft.com/office/drawing/2014/main" id="{9145439B-6D64-44DC-B020-36AEB3666540}"/>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58</a:t>
            </a:fld>
            <a:endParaRPr lang="en-US" dirty="0"/>
          </a:p>
        </p:txBody>
      </p:sp>
    </p:spTree>
    <p:extLst>
      <p:ext uri="{BB962C8B-B14F-4D97-AF65-F5344CB8AC3E}">
        <p14:creationId xmlns:p14="http://schemas.microsoft.com/office/powerpoint/2010/main" val="126345293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8538980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0419"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Hadoop Project</a:t>
            </a:r>
            <a:endParaRPr lang="en-US" noProof="0" dirty="0"/>
          </a:p>
        </p:txBody>
      </p:sp>
      <p:pic>
        <p:nvPicPr>
          <p:cNvPr id="9" name="Grafik 8" descr="Ein Bild, das ClipArt enthält.&#10;&#10;Mit sehr hoher Zuverlässigkeit generierte Beschreibung">
            <a:extLst>
              <a:ext uri="{FF2B5EF4-FFF2-40B4-BE49-F238E27FC236}">
                <a16:creationId xmlns:a16="http://schemas.microsoft.com/office/drawing/2014/main" id="{910979D1-87B1-4238-8E13-F24E243186B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20177" y="775577"/>
            <a:ext cx="1939083" cy="489946"/>
          </a:xfrm>
          <a:prstGeom prst="rect">
            <a:avLst/>
          </a:prstGeom>
        </p:spPr>
      </p:pic>
      <p:pic>
        <p:nvPicPr>
          <p:cNvPr id="7" name="Grafik 6" descr="Ein Bild, das Text, Karte enthält.&#10;&#10;Mit sehr hoher Zuverlässigkeit generierte Beschreibung">
            <a:extLst>
              <a:ext uri="{FF2B5EF4-FFF2-40B4-BE49-F238E27FC236}">
                <a16:creationId xmlns:a16="http://schemas.microsoft.com/office/drawing/2014/main" id="{F23E8E49-8980-4AFF-8323-23EF4E38CF3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80777" y="1762423"/>
            <a:ext cx="4982446" cy="4320000"/>
          </a:xfrm>
          <a:prstGeom prst="rect">
            <a:avLst/>
          </a:prstGeom>
        </p:spPr>
      </p:pic>
      <p:sp>
        <p:nvSpPr>
          <p:cNvPr id="8" name="Slide Number Placeholder 4">
            <a:extLst>
              <a:ext uri="{FF2B5EF4-FFF2-40B4-BE49-F238E27FC236}">
                <a16:creationId xmlns:a16="http://schemas.microsoft.com/office/drawing/2014/main" id="{B9449680-4E85-4DDF-B2B6-BE2919B82177}"/>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59</a:t>
            </a:fld>
            <a:endParaRPr lang="en-US" dirty="0"/>
          </a:p>
        </p:txBody>
      </p:sp>
    </p:spTree>
    <p:extLst>
      <p:ext uri="{BB962C8B-B14F-4D97-AF65-F5344CB8AC3E}">
        <p14:creationId xmlns:p14="http://schemas.microsoft.com/office/powerpoint/2010/main" val="35275444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B760B50-2E88-42B0-A466-38BE89A73DE8}"/>
              </a:ext>
            </a:extLst>
          </p:cNvPr>
          <p:cNvGraphicFramePr>
            <a:graphicFrameLocks noChangeAspect="1"/>
          </p:cNvGraphicFramePr>
          <p:nvPr>
            <p:custDataLst>
              <p:tags r:id="rId2"/>
            </p:custDataLst>
            <p:extLst>
              <p:ext uri="{D42A27DB-BD31-4B8C-83A1-F6EECF244321}">
                <p14:modId xmlns:p14="http://schemas.microsoft.com/office/powerpoint/2010/main" val="33840935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47" name="think-cell Folie" r:id="rId6" imgW="473" imgH="476" progId="TCLayout.ActiveDocument.1">
                  <p:embed/>
                </p:oleObj>
              </mc:Choice>
              <mc:Fallback>
                <p:oleObj name="think-cell Folie" r:id="rId6" imgW="473" imgH="476" progId="TCLayout.ActiveDocument.1">
                  <p:embed/>
                  <p:pic>
                    <p:nvPicPr>
                      <p:cNvPr id="6" name="Objekt 5" hidden="1">
                        <a:extLst>
                          <a:ext uri="{FF2B5EF4-FFF2-40B4-BE49-F238E27FC236}">
                            <a16:creationId xmlns:a16="http://schemas.microsoft.com/office/drawing/2014/main" id="{5B760B50-2E88-42B0-A466-38BE89A73DE8}"/>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5273B568-635D-4BCD-97A2-DDCBC39ACD3D}"/>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3200" b="1"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a:xfrm>
            <a:off x="319090" y="283135"/>
            <a:ext cx="7840171" cy="492443"/>
          </a:xfrm>
        </p:spPr>
        <p:txBody>
          <a:bodyPr/>
          <a:lstStyle/>
          <a:p>
            <a:r>
              <a:rPr lang="en-US" sz="3200" b="1" noProof="0" dirty="0">
                <a:solidFill>
                  <a:srgbClr val="0065BD"/>
                </a:solidFill>
              </a:rPr>
              <a:t>3. Approach</a:t>
            </a:r>
            <a:endParaRPr lang="en-US" sz="1350" noProof="0" dirty="0"/>
          </a:p>
        </p:txBody>
      </p:sp>
      <p:sp>
        <p:nvSpPr>
          <p:cNvPr id="5" name="Slide Number Placeholder 4"/>
          <p:cNvSpPr>
            <a:spLocks noGrp="1"/>
          </p:cNvSpPr>
          <p:nvPr>
            <p:ph type="sldNum" sz="quarter" idx="11"/>
          </p:nvPr>
        </p:nvSpPr>
        <p:spPr/>
        <p:txBody>
          <a:bodyPr/>
          <a:lstStyle/>
          <a:p>
            <a:pPr>
              <a:defRPr/>
            </a:pPr>
            <a:fld id="{05BC9FAB-BDC1-47C0-A8BB-6E12A8205D33}" type="slidenum">
              <a:rPr lang="en-US" smtClean="0"/>
              <a:pPr>
                <a:defRPr/>
              </a:pPr>
              <a:t>6</a:t>
            </a:fld>
            <a:endParaRPr lang="en-US" dirty="0"/>
          </a:p>
        </p:txBody>
      </p:sp>
      <p:sp>
        <p:nvSpPr>
          <p:cNvPr id="27" name="Footer Placeholder 4">
            <a:extLst>
              <a:ext uri="{FF2B5EF4-FFF2-40B4-BE49-F238E27FC236}">
                <a16:creationId xmlns:a16="http://schemas.microsoft.com/office/drawing/2014/main" id="{60E0948B-E186-4AE8-A7C8-4D714B0827DC}"/>
              </a:ext>
            </a:extLst>
          </p:cNvPr>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grpSp>
        <p:nvGrpSpPr>
          <p:cNvPr id="15" name="Gruppieren 14">
            <a:extLst>
              <a:ext uri="{FF2B5EF4-FFF2-40B4-BE49-F238E27FC236}">
                <a16:creationId xmlns:a16="http://schemas.microsoft.com/office/drawing/2014/main" id="{6464055C-AE60-4E3C-A3B0-233EF0ABB335}"/>
              </a:ext>
            </a:extLst>
          </p:cNvPr>
          <p:cNvGrpSpPr/>
          <p:nvPr/>
        </p:nvGrpSpPr>
        <p:grpSpPr>
          <a:xfrm>
            <a:off x="5554284" y="1875825"/>
            <a:ext cx="3194386" cy="705600"/>
            <a:chOff x="5049099" y="1408471"/>
            <a:chExt cx="3194386" cy="705600"/>
          </a:xfrm>
        </p:grpSpPr>
        <p:sp>
          <p:nvSpPr>
            <p:cNvPr id="35" name="Rechteck 34">
              <a:extLst>
                <a:ext uri="{FF2B5EF4-FFF2-40B4-BE49-F238E27FC236}">
                  <a16:creationId xmlns:a16="http://schemas.microsoft.com/office/drawing/2014/main" id="{469F801D-9950-40AE-B286-6DACCAFE3892}"/>
                </a:ext>
              </a:extLst>
            </p:cNvPr>
            <p:cNvSpPr/>
            <p:nvPr/>
          </p:nvSpPr>
          <p:spPr>
            <a:xfrm>
              <a:off x="5945453" y="1408471"/>
              <a:ext cx="2298032" cy="705600"/>
            </a:xfrm>
            <a:prstGeom prst="rect">
              <a:avLst/>
            </a:prstGeom>
            <a:solidFill>
              <a:srgbClr val="0065BD"/>
            </a:solidFill>
            <a:ln w="9525">
              <a:solidFill>
                <a:srgbClr val="0065BD"/>
              </a:solidFill>
              <a:miter lim="800000"/>
              <a:headEnd/>
              <a:tailEnd/>
            </a:ln>
            <a:effectLst/>
          </p:spPr>
          <p:txBody>
            <a:bodyPr wrap="none" lIns="108000" tIns="72000" rIns="108000" bIns="72000" anchor="ctr"/>
            <a:lstStyle/>
            <a:p>
              <a:pPr algn="ctr" defTabSz="995363" eaLnBrk="0" hangingPunct="0">
                <a:lnSpc>
                  <a:spcPct val="90000"/>
                </a:lnSpc>
              </a:pPr>
              <a:r>
                <a:rPr lang="en-US" sz="1600" b="1" dirty="0">
                  <a:solidFill>
                    <a:schemeClr val="bg1"/>
                  </a:solidFill>
                  <a:latin typeface="Arial"/>
                  <a:cs typeface="Arial"/>
                </a:rPr>
                <a:t>Case Study</a:t>
              </a:r>
            </a:p>
            <a:p>
              <a:pPr algn="ctr" defTabSz="995363" eaLnBrk="0" hangingPunct="0">
                <a:lnSpc>
                  <a:spcPct val="90000"/>
                </a:lnSpc>
              </a:pPr>
              <a:r>
                <a:rPr lang="en-US" sz="1600" b="1" dirty="0">
                  <a:solidFill>
                    <a:schemeClr val="bg1"/>
                  </a:solidFill>
                  <a:latin typeface="Arial"/>
                  <a:cs typeface="Arial"/>
                </a:rPr>
                <a:t>with 5 professionals</a:t>
              </a:r>
            </a:p>
          </p:txBody>
        </p:sp>
        <p:pic>
          <p:nvPicPr>
            <p:cNvPr id="40" name="Grafik 39">
              <a:extLst>
                <a:ext uri="{FF2B5EF4-FFF2-40B4-BE49-F238E27FC236}">
                  <a16:creationId xmlns:a16="http://schemas.microsoft.com/office/drawing/2014/main" id="{3908F74A-F31F-4EE5-B1B8-E13909BDC11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78140" y="1432534"/>
              <a:ext cx="612582" cy="612582"/>
            </a:xfrm>
            <a:prstGeom prst="rect">
              <a:avLst/>
            </a:prstGeom>
            <a:scene3d>
              <a:camera prst="orthographicFront">
                <a:rot lat="0" lon="10800000" rev="0"/>
              </a:camera>
              <a:lightRig rig="threePt" dir="t"/>
            </a:scene3d>
          </p:spPr>
        </p:pic>
        <p:sp>
          <p:nvSpPr>
            <p:cNvPr id="42" name="Rechteck 41">
              <a:extLst>
                <a:ext uri="{FF2B5EF4-FFF2-40B4-BE49-F238E27FC236}">
                  <a16:creationId xmlns:a16="http://schemas.microsoft.com/office/drawing/2014/main" id="{3DF21CA8-CDE9-4F08-9EE6-C9BB9E4632AA}"/>
                </a:ext>
              </a:extLst>
            </p:cNvPr>
            <p:cNvSpPr/>
            <p:nvPr/>
          </p:nvSpPr>
          <p:spPr>
            <a:xfrm>
              <a:off x="5049099" y="1408471"/>
              <a:ext cx="3194386" cy="705600"/>
            </a:xfrm>
            <a:prstGeom prst="rect">
              <a:avLst/>
            </a:prstGeom>
            <a:noFill/>
            <a:ln w="28575">
              <a:solidFill>
                <a:srgbClr val="0065BD"/>
              </a:solidFill>
              <a:miter lim="800000"/>
              <a:headEnd/>
              <a:tailEnd/>
            </a:ln>
            <a:effectLst/>
          </p:spPr>
          <p:txBody>
            <a:bodyPr wrap="non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grpSp>
      <p:grpSp>
        <p:nvGrpSpPr>
          <p:cNvPr id="12" name="Gruppieren 11">
            <a:extLst>
              <a:ext uri="{FF2B5EF4-FFF2-40B4-BE49-F238E27FC236}">
                <a16:creationId xmlns:a16="http://schemas.microsoft.com/office/drawing/2014/main" id="{3E2A0A0C-0825-46BB-ACA2-A9F143C18AC8}"/>
              </a:ext>
            </a:extLst>
          </p:cNvPr>
          <p:cNvGrpSpPr/>
          <p:nvPr/>
        </p:nvGrpSpPr>
        <p:grpSpPr>
          <a:xfrm>
            <a:off x="378994" y="1875825"/>
            <a:ext cx="3194386" cy="716686"/>
            <a:chOff x="1377614" y="1397385"/>
            <a:chExt cx="3194386" cy="716686"/>
          </a:xfrm>
        </p:grpSpPr>
        <p:sp>
          <p:nvSpPr>
            <p:cNvPr id="9" name="Rechteck 8">
              <a:extLst>
                <a:ext uri="{FF2B5EF4-FFF2-40B4-BE49-F238E27FC236}">
                  <a16:creationId xmlns:a16="http://schemas.microsoft.com/office/drawing/2014/main" id="{9CCE5755-F147-4DE4-B7F7-706723FD2541}"/>
                </a:ext>
              </a:extLst>
            </p:cNvPr>
            <p:cNvSpPr/>
            <p:nvPr/>
          </p:nvSpPr>
          <p:spPr>
            <a:xfrm>
              <a:off x="2273968" y="1397385"/>
              <a:ext cx="2298032" cy="705600"/>
            </a:xfrm>
            <a:prstGeom prst="rect">
              <a:avLst/>
            </a:prstGeom>
            <a:solidFill>
              <a:srgbClr val="0065BD"/>
            </a:solidFill>
            <a:ln w="9525">
              <a:solidFill>
                <a:srgbClr val="0065BD"/>
              </a:solidFill>
              <a:miter lim="800000"/>
              <a:headEnd/>
              <a:tailEnd/>
            </a:ln>
            <a:effectLst/>
          </p:spPr>
          <p:txBody>
            <a:bodyPr wrap="none" lIns="108000" tIns="72000" rIns="108000" bIns="72000" anchor="ctr"/>
            <a:lstStyle/>
            <a:p>
              <a:pPr algn="ctr" defTabSz="995363" eaLnBrk="0" hangingPunct="0">
                <a:lnSpc>
                  <a:spcPct val="90000"/>
                </a:lnSpc>
              </a:pPr>
              <a:r>
                <a:rPr lang="en-US" sz="1600" b="1" dirty="0">
                  <a:solidFill>
                    <a:schemeClr val="bg1"/>
                  </a:solidFill>
                  <a:latin typeface="Arial"/>
                  <a:cs typeface="Arial"/>
                </a:rPr>
                <a:t>Systematic Literature</a:t>
              </a:r>
              <a:br>
                <a:rPr lang="en-US" sz="1600" b="1" dirty="0">
                  <a:solidFill>
                    <a:schemeClr val="bg1"/>
                  </a:solidFill>
                  <a:latin typeface="Arial"/>
                  <a:cs typeface="Arial"/>
                </a:rPr>
              </a:br>
              <a:r>
                <a:rPr lang="en-US" sz="1600" b="1" dirty="0">
                  <a:solidFill>
                    <a:schemeClr val="bg1"/>
                  </a:solidFill>
                  <a:latin typeface="Arial"/>
                  <a:cs typeface="Arial"/>
                </a:rPr>
                <a:t>Review</a:t>
              </a:r>
            </a:p>
          </p:txBody>
        </p:sp>
        <p:pic>
          <p:nvPicPr>
            <p:cNvPr id="39" name="Grafik 38">
              <a:extLst>
                <a:ext uri="{FF2B5EF4-FFF2-40B4-BE49-F238E27FC236}">
                  <a16:creationId xmlns:a16="http://schemas.microsoft.com/office/drawing/2014/main" id="{4836F33A-CE4E-451A-AE38-5491BDCDCBDD}"/>
                </a:ext>
              </a:extLst>
            </p:cNvPr>
            <p:cNvPicPr>
              <a:picLocks noChangeAspect="1"/>
            </p:cNvPicPr>
            <p:nvPr/>
          </p:nvPicPr>
          <p:blipFill>
            <a:blip r:embed="rId9"/>
            <a:stretch>
              <a:fillRect/>
            </a:stretch>
          </p:blipFill>
          <p:spPr>
            <a:xfrm>
              <a:off x="1541833" y="1468630"/>
              <a:ext cx="577404" cy="577404"/>
            </a:xfrm>
            <a:prstGeom prst="rect">
              <a:avLst/>
            </a:prstGeom>
          </p:spPr>
        </p:pic>
        <p:sp>
          <p:nvSpPr>
            <p:cNvPr id="43" name="Rechteck 42">
              <a:extLst>
                <a:ext uri="{FF2B5EF4-FFF2-40B4-BE49-F238E27FC236}">
                  <a16:creationId xmlns:a16="http://schemas.microsoft.com/office/drawing/2014/main" id="{6BC74A2F-FF02-46CE-9C54-31B7783D49A7}"/>
                </a:ext>
              </a:extLst>
            </p:cNvPr>
            <p:cNvSpPr/>
            <p:nvPr/>
          </p:nvSpPr>
          <p:spPr>
            <a:xfrm>
              <a:off x="1377614" y="1408471"/>
              <a:ext cx="3194386" cy="705600"/>
            </a:xfrm>
            <a:prstGeom prst="rect">
              <a:avLst/>
            </a:prstGeom>
            <a:noFill/>
            <a:ln w="28575">
              <a:solidFill>
                <a:srgbClr val="0065BD"/>
              </a:solidFill>
              <a:miter lim="800000"/>
              <a:headEnd/>
              <a:tailEnd/>
            </a:ln>
            <a:effectLst/>
          </p:spPr>
          <p:txBody>
            <a:bodyPr wrap="non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grpSp>
      <p:grpSp>
        <p:nvGrpSpPr>
          <p:cNvPr id="7" name="Gruppieren 6">
            <a:extLst>
              <a:ext uri="{FF2B5EF4-FFF2-40B4-BE49-F238E27FC236}">
                <a16:creationId xmlns:a16="http://schemas.microsoft.com/office/drawing/2014/main" id="{403C8EEE-25CD-49AA-B219-EA9B64DB05D9}"/>
              </a:ext>
            </a:extLst>
          </p:cNvPr>
          <p:cNvGrpSpPr/>
          <p:nvPr/>
        </p:nvGrpSpPr>
        <p:grpSpPr>
          <a:xfrm>
            <a:off x="2721933" y="3049238"/>
            <a:ext cx="3194386" cy="705601"/>
            <a:chOff x="3142580" y="2664230"/>
            <a:chExt cx="3194386" cy="705601"/>
          </a:xfrm>
        </p:grpSpPr>
        <p:sp>
          <p:nvSpPr>
            <p:cNvPr id="36" name="Rechteck 35">
              <a:extLst>
                <a:ext uri="{FF2B5EF4-FFF2-40B4-BE49-F238E27FC236}">
                  <a16:creationId xmlns:a16="http://schemas.microsoft.com/office/drawing/2014/main" id="{18536DB1-DE8D-4FC4-8AF4-445E51546CBA}"/>
                </a:ext>
              </a:extLst>
            </p:cNvPr>
            <p:cNvSpPr/>
            <p:nvPr/>
          </p:nvSpPr>
          <p:spPr>
            <a:xfrm>
              <a:off x="4038934" y="2664230"/>
              <a:ext cx="2298032" cy="705600"/>
            </a:xfrm>
            <a:prstGeom prst="rect">
              <a:avLst/>
            </a:prstGeom>
            <a:solidFill>
              <a:srgbClr val="0065BD"/>
            </a:solidFill>
            <a:ln w="9525">
              <a:solidFill>
                <a:srgbClr val="0065BD"/>
              </a:solidFill>
              <a:miter lim="800000"/>
              <a:headEnd/>
              <a:tailEnd/>
            </a:ln>
            <a:effectLst/>
          </p:spPr>
          <p:txBody>
            <a:bodyPr wrap="none" lIns="108000" tIns="72000" rIns="108000" bIns="72000" anchor="ctr"/>
            <a:lstStyle/>
            <a:p>
              <a:pPr algn="ctr" defTabSz="995363" eaLnBrk="0" hangingPunct="0">
                <a:lnSpc>
                  <a:spcPct val="90000"/>
                </a:lnSpc>
              </a:pPr>
              <a:r>
                <a:rPr lang="en-US" sz="1600" b="1" dirty="0">
                  <a:solidFill>
                    <a:schemeClr val="bg1"/>
                  </a:solidFill>
                  <a:latin typeface="Arial"/>
                  <a:cs typeface="Arial"/>
                </a:rPr>
                <a:t>Meta-analysis for</a:t>
              </a:r>
              <a:br>
                <a:rPr lang="en-US" sz="1600" b="1" dirty="0">
                  <a:solidFill>
                    <a:schemeClr val="bg1"/>
                  </a:solidFill>
                  <a:latin typeface="Arial"/>
                  <a:cs typeface="Arial"/>
                </a:rPr>
              </a:br>
              <a:r>
                <a:rPr lang="en-US" sz="1600" b="1" dirty="0">
                  <a:solidFill>
                    <a:schemeClr val="bg1"/>
                  </a:solidFill>
                  <a:latin typeface="Arial"/>
                  <a:cs typeface="Arial"/>
                </a:rPr>
                <a:t>Requirements</a:t>
              </a:r>
            </a:p>
          </p:txBody>
        </p:sp>
        <p:pic>
          <p:nvPicPr>
            <p:cNvPr id="13" name="Grafik 12">
              <a:extLst>
                <a:ext uri="{FF2B5EF4-FFF2-40B4-BE49-F238E27FC236}">
                  <a16:creationId xmlns:a16="http://schemas.microsoft.com/office/drawing/2014/main" id="{610E3B1C-05D8-43A5-B27C-CE11069BD63C}"/>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301584" y="2708338"/>
              <a:ext cx="588317" cy="588317"/>
            </a:xfrm>
            <a:prstGeom prst="rect">
              <a:avLst/>
            </a:prstGeom>
          </p:spPr>
        </p:pic>
        <p:sp>
          <p:nvSpPr>
            <p:cNvPr id="64" name="Rechteck 63">
              <a:extLst>
                <a:ext uri="{FF2B5EF4-FFF2-40B4-BE49-F238E27FC236}">
                  <a16:creationId xmlns:a16="http://schemas.microsoft.com/office/drawing/2014/main" id="{75D2573D-29AA-4B33-A530-E11E54BB6D65}"/>
                </a:ext>
              </a:extLst>
            </p:cNvPr>
            <p:cNvSpPr/>
            <p:nvPr/>
          </p:nvSpPr>
          <p:spPr>
            <a:xfrm>
              <a:off x="3142580" y="2664231"/>
              <a:ext cx="3194386" cy="705600"/>
            </a:xfrm>
            <a:prstGeom prst="rect">
              <a:avLst/>
            </a:prstGeom>
            <a:noFill/>
            <a:ln w="28575">
              <a:solidFill>
                <a:srgbClr val="0065BD"/>
              </a:solidFill>
              <a:miter lim="800000"/>
              <a:headEnd/>
              <a:tailEnd/>
            </a:ln>
            <a:effectLst/>
          </p:spPr>
          <p:txBody>
            <a:bodyPr wrap="non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grpSp>
      <p:grpSp>
        <p:nvGrpSpPr>
          <p:cNvPr id="3" name="Gruppieren 2">
            <a:extLst>
              <a:ext uri="{FF2B5EF4-FFF2-40B4-BE49-F238E27FC236}">
                <a16:creationId xmlns:a16="http://schemas.microsoft.com/office/drawing/2014/main" id="{D4443118-CEE8-48D4-9ADB-883ABDAE6508}"/>
              </a:ext>
            </a:extLst>
          </p:cNvPr>
          <p:cNvGrpSpPr/>
          <p:nvPr/>
        </p:nvGrpSpPr>
        <p:grpSpPr>
          <a:xfrm>
            <a:off x="2721933" y="4178941"/>
            <a:ext cx="3194386" cy="719743"/>
            <a:chOff x="3142580" y="3837519"/>
            <a:chExt cx="3194386" cy="719743"/>
          </a:xfrm>
        </p:grpSpPr>
        <p:sp>
          <p:nvSpPr>
            <p:cNvPr id="37" name="Rechteck 36">
              <a:extLst>
                <a:ext uri="{FF2B5EF4-FFF2-40B4-BE49-F238E27FC236}">
                  <a16:creationId xmlns:a16="http://schemas.microsoft.com/office/drawing/2014/main" id="{20CC1073-3589-48D5-9FC0-0737377C72CC}"/>
                </a:ext>
              </a:extLst>
            </p:cNvPr>
            <p:cNvSpPr/>
            <p:nvPr/>
          </p:nvSpPr>
          <p:spPr>
            <a:xfrm>
              <a:off x="4038934" y="3837519"/>
              <a:ext cx="2298032" cy="705600"/>
            </a:xfrm>
            <a:prstGeom prst="rect">
              <a:avLst/>
            </a:prstGeom>
            <a:solidFill>
              <a:srgbClr val="0065BD"/>
            </a:solidFill>
            <a:ln w="9525">
              <a:solidFill>
                <a:srgbClr val="0065BD"/>
              </a:solidFill>
              <a:miter lim="800000"/>
              <a:headEnd/>
              <a:tailEnd/>
            </a:ln>
            <a:effectLst/>
          </p:spPr>
          <p:txBody>
            <a:bodyPr wrap="none" lIns="108000" tIns="72000" rIns="108000" bIns="72000" anchor="ctr"/>
            <a:lstStyle/>
            <a:p>
              <a:pPr algn="ctr" defTabSz="995363" eaLnBrk="0" hangingPunct="0">
                <a:lnSpc>
                  <a:spcPct val="90000"/>
                </a:lnSpc>
              </a:pPr>
              <a:r>
                <a:rPr lang="en-US" sz="1600" b="1" dirty="0">
                  <a:solidFill>
                    <a:schemeClr val="bg1"/>
                  </a:solidFill>
                  <a:latin typeface="Arial"/>
                  <a:cs typeface="Arial"/>
                </a:rPr>
                <a:t>Prototype</a:t>
              </a:r>
              <a:br>
                <a:rPr lang="en-US" sz="1600" b="1" dirty="0">
                  <a:solidFill>
                    <a:schemeClr val="bg1"/>
                  </a:solidFill>
                  <a:latin typeface="Arial"/>
                  <a:cs typeface="Arial"/>
                </a:rPr>
              </a:br>
              <a:r>
                <a:rPr lang="en-US" sz="1600" b="1" dirty="0">
                  <a:solidFill>
                    <a:schemeClr val="bg1"/>
                  </a:solidFill>
                  <a:latin typeface="Arial"/>
                  <a:cs typeface="Arial"/>
                </a:rPr>
                <a:t>UI and 4 algorithms</a:t>
              </a:r>
            </a:p>
          </p:txBody>
        </p:sp>
        <p:pic>
          <p:nvPicPr>
            <p:cNvPr id="16" name="Grafik 15">
              <a:extLst>
                <a:ext uri="{FF2B5EF4-FFF2-40B4-BE49-F238E27FC236}">
                  <a16:creationId xmlns:a16="http://schemas.microsoft.com/office/drawing/2014/main" id="{B5B938DF-0BFC-4A82-8B5A-E7E981AD71C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342376" y="3968860"/>
              <a:ext cx="472699" cy="472699"/>
            </a:xfrm>
            <a:prstGeom prst="rect">
              <a:avLst/>
            </a:prstGeom>
          </p:spPr>
        </p:pic>
        <p:sp>
          <p:nvSpPr>
            <p:cNvPr id="67" name="Rechteck 66">
              <a:extLst>
                <a:ext uri="{FF2B5EF4-FFF2-40B4-BE49-F238E27FC236}">
                  <a16:creationId xmlns:a16="http://schemas.microsoft.com/office/drawing/2014/main" id="{F2A6A05A-5EB7-4C9C-A5AC-0EE3F6F15EB9}"/>
                </a:ext>
              </a:extLst>
            </p:cNvPr>
            <p:cNvSpPr/>
            <p:nvPr/>
          </p:nvSpPr>
          <p:spPr>
            <a:xfrm>
              <a:off x="3142580" y="3851662"/>
              <a:ext cx="3194386" cy="705600"/>
            </a:xfrm>
            <a:prstGeom prst="rect">
              <a:avLst/>
            </a:prstGeom>
            <a:noFill/>
            <a:ln w="28575">
              <a:solidFill>
                <a:srgbClr val="0065BD"/>
              </a:solidFill>
              <a:miter lim="800000"/>
              <a:headEnd/>
              <a:tailEnd/>
            </a:ln>
            <a:effectLst/>
          </p:spPr>
          <p:txBody>
            <a:bodyPr wrap="non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grpSp>
      <p:grpSp>
        <p:nvGrpSpPr>
          <p:cNvPr id="8" name="Gruppieren 7">
            <a:extLst>
              <a:ext uri="{FF2B5EF4-FFF2-40B4-BE49-F238E27FC236}">
                <a16:creationId xmlns:a16="http://schemas.microsoft.com/office/drawing/2014/main" id="{FF227D53-4F1A-4BA6-B8E2-7ADC1398FF0A}"/>
              </a:ext>
            </a:extLst>
          </p:cNvPr>
          <p:cNvGrpSpPr/>
          <p:nvPr/>
        </p:nvGrpSpPr>
        <p:grpSpPr>
          <a:xfrm>
            <a:off x="2721933" y="5322784"/>
            <a:ext cx="3194386" cy="705037"/>
            <a:chOff x="3142580" y="4973868"/>
            <a:chExt cx="3194386" cy="705037"/>
          </a:xfrm>
        </p:grpSpPr>
        <p:sp>
          <p:nvSpPr>
            <p:cNvPr id="38" name="Rechteck 37">
              <a:extLst>
                <a:ext uri="{FF2B5EF4-FFF2-40B4-BE49-F238E27FC236}">
                  <a16:creationId xmlns:a16="http://schemas.microsoft.com/office/drawing/2014/main" id="{69545368-2069-466A-AF91-343404D95800}"/>
                </a:ext>
              </a:extLst>
            </p:cNvPr>
            <p:cNvSpPr/>
            <p:nvPr/>
          </p:nvSpPr>
          <p:spPr>
            <a:xfrm>
              <a:off x="4038934" y="4973868"/>
              <a:ext cx="2298032" cy="705037"/>
            </a:xfrm>
            <a:prstGeom prst="rect">
              <a:avLst/>
            </a:prstGeom>
            <a:solidFill>
              <a:srgbClr val="0065BD"/>
            </a:solidFill>
            <a:ln w="9525">
              <a:solidFill>
                <a:srgbClr val="0065BD"/>
              </a:solidFill>
              <a:miter lim="800000"/>
              <a:headEnd/>
              <a:tailEnd/>
            </a:ln>
            <a:effectLst/>
          </p:spPr>
          <p:txBody>
            <a:bodyPr wrap="none" lIns="108000" tIns="72000" rIns="108000" bIns="72000" anchor="ctr"/>
            <a:lstStyle/>
            <a:p>
              <a:pPr algn="ctr" defTabSz="995363" eaLnBrk="0" hangingPunct="0">
                <a:lnSpc>
                  <a:spcPct val="90000"/>
                </a:lnSpc>
              </a:pPr>
              <a:r>
                <a:rPr lang="en-US" sz="1600" b="1" dirty="0">
                  <a:solidFill>
                    <a:schemeClr val="bg1"/>
                  </a:solidFill>
                  <a:latin typeface="Arial"/>
                  <a:cs typeface="Arial"/>
                </a:rPr>
                <a:t>Evaluation</a:t>
              </a:r>
            </a:p>
          </p:txBody>
        </p:sp>
        <p:pic>
          <p:nvPicPr>
            <p:cNvPr id="19" name="Grafik 18">
              <a:extLst>
                <a:ext uri="{FF2B5EF4-FFF2-40B4-BE49-F238E27FC236}">
                  <a16:creationId xmlns:a16="http://schemas.microsoft.com/office/drawing/2014/main" id="{FE099EC2-9497-409B-B47A-27EC2B31E105}"/>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356949" y="5078227"/>
              <a:ext cx="492390" cy="492390"/>
            </a:xfrm>
            <a:prstGeom prst="rect">
              <a:avLst/>
            </a:prstGeom>
          </p:spPr>
        </p:pic>
        <p:sp>
          <p:nvSpPr>
            <p:cNvPr id="68" name="Rechteck 67">
              <a:extLst>
                <a:ext uri="{FF2B5EF4-FFF2-40B4-BE49-F238E27FC236}">
                  <a16:creationId xmlns:a16="http://schemas.microsoft.com/office/drawing/2014/main" id="{B045D8E9-44D2-40B6-8296-4325496EE073}"/>
                </a:ext>
              </a:extLst>
            </p:cNvPr>
            <p:cNvSpPr/>
            <p:nvPr/>
          </p:nvSpPr>
          <p:spPr>
            <a:xfrm>
              <a:off x="3142580" y="4973870"/>
              <a:ext cx="3194386" cy="705035"/>
            </a:xfrm>
            <a:prstGeom prst="rect">
              <a:avLst/>
            </a:prstGeom>
            <a:noFill/>
            <a:ln w="28575">
              <a:solidFill>
                <a:srgbClr val="0065BD"/>
              </a:solidFill>
              <a:miter lim="800000"/>
              <a:headEnd/>
              <a:tailEnd/>
            </a:ln>
            <a:effectLst/>
          </p:spPr>
          <p:txBody>
            <a:bodyPr wrap="non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grpSp>
      <p:sp>
        <p:nvSpPr>
          <p:cNvPr id="18" name="Pfeil: gebogen 17">
            <a:extLst>
              <a:ext uri="{FF2B5EF4-FFF2-40B4-BE49-F238E27FC236}">
                <a16:creationId xmlns:a16="http://schemas.microsoft.com/office/drawing/2014/main" id="{649DF11F-17A1-4000-BEFD-4F2019540C1A}"/>
              </a:ext>
            </a:extLst>
          </p:cNvPr>
          <p:cNvSpPr/>
          <p:nvPr/>
        </p:nvSpPr>
        <p:spPr>
          <a:xfrm rot="5400000">
            <a:off x="3806203" y="2039682"/>
            <a:ext cx="809070" cy="1083487"/>
          </a:xfrm>
          <a:prstGeom prst="bentArrow">
            <a:avLst>
              <a:gd name="adj1" fmla="val 25000"/>
              <a:gd name="adj2" fmla="val 25000"/>
              <a:gd name="adj3" fmla="val 25000"/>
              <a:gd name="adj4" fmla="val 75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solidFill>
                <a:schemeClr val="tx1"/>
              </a:solidFill>
            </a:endParaRPr>
          </a:p>
        </p:txBody>
      </p:sp>
      <p:sp>
        <p:nvSpPr>
          <p:cNvPr id="34" name="Pfeil: gebogen 33">
            <a:extLst>
              <a:ext uri="{FF2B5EF4-FFF2-40B4-BE49-F238E27FC236}">
                <a16:creationId xmlns:a16="http://schemas.microsoft.com/office/drawing/2014/main" id="{DB5338DE-3DF4-4EF3-963F-059542B36025}"/>
              </a:ext>
            </a:extLst>
          </p:cNvPr>
          <p:cNvSpPr/>
          <p:nvPr/>
        </p:nvSpPr>
        <p:spPr>
          <a:xfrm rot="16200000">
            <a:off x="4491975" y="2027649"/>
            <a:ext cx="809070" cy="1083487"/>
          </a:xfrm>
          <a:prstGeom prst="bentArrow">
            <a:avLst>
              <a:gd name="adj1" fmla="val 25000"/>
              <a:gd name="adj2" fmla="val 25000"/>
              <a:gd name="adj3" fmla="val 25000"/>
              <a:gd name="adj4" fmla="val 75000"/>
            </a:avLst>
          </a:prstGeom>
          <a:solidFill>
            <a:schemeClr val="tx2"/>
          </a:solidFill>
          <a:ln>
            <a:noFill/>
          </a:ln>
          <a:scene3d>
            <a:camera prst="orthographicFront">
              <a:rot lat="108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solidFill>
                <a:schemeClr val="tx1"/>
              </a:solidFill>
            </a:endParaRPr>
          </a:p>
        </p:txBody>
      </p:sp>
      <p:sp>
        <p:nvSpPr>
          <p:cNvPr id="24" name="Pfeil: nach unten 23">
            <a:extLst>
              <a:ext uri="{FF2B5EF4-FFF2-40B4-BE49-F238E27FC236}">
                <a16:creationId xmlns:a16="http://schemas.microsoft.com/office/drawing/2014/main" id="{C7DC4614-AC5C-4B94-9751-AF61FBB80F56}"/>
              </a:ext>
            </a:extLst>
          </p:cNvPr>
          <p:cNvSpPr/>
          <p:nvPr/>
        </p:nvSpPr>
        <p:spPr>
          <a:xfrm>
            <a:off x="4352100" y="3804890"/>
            <a:ext cx="397042" cy="324000"/>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44" name="Pfeil: nach unten 43">
            <a:extLst>
              <a:ext uri="{FF2B5EF4-FFF2-40B4-BE49-F238E27FC236}">
                <a16:creationId xmlns:a16="http://schemas.microsoft.com/office/drawing/2014/main" id="{22331440-60E5-43B1-9120-87B49CC42670}"/>
              </a:ext>
            </a:extLst>
          </p:cNvPr>
          <p:cNvSpPr/>
          <p:nvPr/>
        </p:nvSpPr>
        <p:spPr>
          <a:xfrm>
            <a:off x="4352100" y="4948735"/>
            <a:ext cx="397042" cy="324000"/>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grpSp>
        <p:nvGrpSpPr>
          <p:cNvPr id="14" name="Gruppieren 14">
            <a:extLst>
              <a:ext uri="{FF2B5EF4-FFF2-40B4-BE49-F238E27FC236}">
                <a16:creationId xmlns:a16="http://schemas.microsoft.com/office/drawing/2014/main" id="{6464055C-AE60-4E3C-A3B0-233EF0ABB335}"/>
              </a:ext>
            </a:extLst>
          </p:cNvPr>
          <p:cNvGrpSpPr/>
          <p:nvPr/>
        </p:nvGrpSpPr>
        <p:grpSpPr>
          <a:xfrm>
            <a:off x="5554284" y="1875825"/>
            <a:ext cx="3194386" cy="705600"/>
            <a:chOff x="5049099" y="1408471"/>
            <a:chExt cx="3194386" cy="705600"/>
          </a:xfrm>
        </p:grpSpPr>
        <p:sp>
          <p:nvSpPr>
            <p:cNvPr id="10" name="Rechteck 34">
              <a:extLst>
                <a:ext uri="{FF2B5EF4-FFF2-40B4-BE49-F238E27FC236}">
                  <a16:creationId xmlns:a16="http://schemas.microsoft.com/office/drawing/2014/main" id="{469F801D-9950-40AE-B286-6DACCAFE3892}"/>
                </a:ext>
              </a:extLst>
            </p:cNvPr>
            <p:cNvSpPr/>
            <p:nvPr/>
          </p:nvSpPr>
          <p:spPr>
            <a:xfrm>
              <a:off x="5945453" y="1408471"/>
              <a:ext cx="2298032" cy="705600"/>
            </a:xfrm>
            <a:prstGeom prst="rect">
              <a:avLst/>
            </a:prstGeom>
            <a:solidFill>
              <a:srgbClr val="0065BD"/>
            </a:solidFill>
            <a:ln w="9525">
              <a:solidFill>
                <a:srgbClr val="0065BD"/>
              </a:solidFill>
              <a:miter lim="800000"/>
              <a:headEnd/>
              <a:tailEnd/>
            </a:ln>
            <a:effectLst/>
          </p:spPr>
          <p:txBody>
            <a:bodyPr wrap="none" lIns="108000" tIns="72000" rIns="108000" bIns="72000" anchor="ctr"/>
            <a:lstStyle/>
            <a:p>
              <a:pPr algn="ctr" defTabSz="995363" eaLnBrk="0" hangingPunct="0">
                <a:lnSpc>
                  <a:spcPct val="90000"/>
                </a:lnSpc>
              </a:pPr>
              <a:r>
                <a:rPr lang="en-US" sz="1600" b="1" dirty="0">
                  <a:solidFill>
                    <a:schemeClr val="bg1"/>
                  </a:solidFill>
                  <a:latin typeface="Arial"/>
                  <a:cs typeface="Arial"/>
                </a:rPr>
                <a:t>Case Study</a:t>
              </a:r>
            </a:p>
            <a:p>
              <a:pPr algn="ctr" defTabSz="995363" eaLnBrk="0" hangingPunct="0">
                <a:lnSpc>
                  <a:spcPct val="90000"/>
                </a:lnSpc>
              </a:pPr>
              <a:r>
                <a:rPr lang="en-US" sz="1600" b="1" dirty="0">
                  <a:solidFill>
                    <a:schemeClr val="bg1"/>
                  </a:solidFill>
                  <a:latin typeface="Arial"/>
                  <a:cs typeface="Arial"/>
                </a:rPr>
                <a:t>with 5 professionals</a:t>
              </a:r>
            </a:p>
          </p:txBody>
        </p:sp>
        <p:pic>
          <p:nvPicPr>
            <p:cNvPr id="17" name="Grafik 39">
              <a:extLst>
                <a:ext uri="{FF2B5EF4-FFF2-40B4-BE49-F238E27FC236}">
                  <a16:creationId xmlns:a16="http://schemas.microsoft.com/office/drawing/2014/main" id="{3908F74A-F31F-4EE5-B1B8-E13909BDC11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78140" y="1432534"/>
              <a:ext cx="612582" cy="612582"/>
            </a:xfrm>
            <a:prstGeom prst="rect">
              <a:avLst/>
            </a:prstGeom>
            <a:scene3d>
              <a:camera prst="orthographicFront">
                <a:rot lat="0" lon="10800000" rev="0"/>
              </a:camera>
              <a:lightRig rig="threePt" dir="t"/>
            </a:scene3d>
          </p:spPr>
        </p:pic>
        <p:sp>
          <p:nvSpPr>
            <p:cNvPr id="11" name="Rechteck 41">
              <a:extLst>
                <a:ext uri="{FF2B5EF4-FFF2-40B4-BE49-F238E27FC236}">
                  <a16:creationId xmlns:a16="http://schemas.microsoft.com/office/drawing/2014/main" id="{3DF21CA8-CDE9-4F08-9EE6-C9BB9E4632AA}"/>
                </a:ext>
              </a:extLst>
            </p:cNvPr>
            <p:cNvSpPr/>
            <p:nvPr/>
          </p:nvSpPr>
          <p:spPr>
            <a:xfrm>
              <a:off x="5049099" y="1408471"/>
              <a:ext cx="3194386" cy="705600"/>
            </a:xfrm>
            <a:prstGeom prst="rect">
              <a:avLst/>
            </a:prstGeom>
            <a:noFill/>
            <a:ln w="28575">
              <a:solidFill>
                <a:srgbClr val="0065BD"/>
              </a:solidFill>
              <a:miter lim="800000"/>
              <a:headEnd/>
              <a:tailEnd/>
            </a:ln>
            <a:effectLst/>
          </p:spPr>
          <p:txBody>
            <a:bodyPr wrap="non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grpSp>
      <p:grpSp>
        <p:nvGrpSpPr>
          <p:cNvPr id="23" name="Gruppieren 11">
            <a:extLst>
              <a:ext uri="{FF2B5EF4-FFF2-40B4-BE49-F238E27FC236}">
                <a16:creationId xmlns:a16="http://schemas.microsoft.com/office/drawing/2014/main" id="{3E2A0A0C-0825-46BB-ACA2-A9F143C18AC8}"/>
              </a:ext>
            </a:extLst>
          </p:cNvPr>
          <p:cNvGrpSpPr/>
          <p:nvPr/>
        </p:nvGrpSpPr>
        <p:grpSpPr>
          <a:xfrm>
            <a:off x="378994" y="1875825"/>
            <a:ext cx="3194386" cy="716686"/>
            <a:chOff x="1377614" y="1397385"/>
            <a:chExt cx="3194386" cy="716686"/>
          </a:xfrm>
        </p:grpSpPr>
        <p:sp>
          <p:nvSpPr>
            <p:cNvPr id="21" name="Rechteck 8">
              <a:extLst>
                <a:ext uri="{FF2B5EF4-FFF2-40B4-BE49-F238E27FC236}">
                  <a16:creationId xmlns:a16="http://schemas.microsoft.com/office/drawing/2014/main" id="{9CCE5755-F147-4DE4-B7F7-706723FD2541}"/>
                </a:ext>
              </a:extLst>
            </p:cNvPr>
            <p:cNvSpPr/>
            <p:nvPr/>
          </p:nvSpPr>
          <p:spPr>
            <a:xfrm>
              <a:off x="2273968" y="1397385"/>
              <a:ext cx="2298032" cy="705600"/>
            </a:xfrm>
            <a:prstGeom prst="rect">
              <a:avLst/>
            </a:prstGeom>
            <a:solidFill>
              <a:srgbClr val="0065BD"/>
            </a:solidFill>
            <a:ln w="9525">
              <a:solidFill>
                <a:srgbClr val="0065BD"/>
              </a:solidFill>
              <a:miter lim="800000"/>
              <a:headEnd/>
              <a:tailEnd/>
            </a:ln>
            <a:effectLst/>
          </p:spPr>
          <p:txBody>
            <a:bodyPr wrap="none" lIns="108000" tIns="72000" rIns="108000" bIns="72000" anchor="ctr"/>
            <a:lstStyle/>
            <a:p>
              <a:pPr algn="ctr" defTabSz="995363" eaLnBrk="0" hangingPunct="0">
                <a:lnSpc>
                  <a:spcPct val="90000"/>
                </a:lnSpc>
              </a:pPr>
              <a:r>
                <a:rPr lang="en-US" sz="1600" b="1" dirty="0">
                  <a:solidFill>
                    <a:schemeClr val="bg1"/>
                  </a:solidFill>
                  <a:latin typeface="Arial"/>
                  <a:cs typeface="Arial"/>
                </a:rPr>
                <a:t>Systematic Literature</a:t>
              </a:r>
              <a:br>
                <a:rPr lang="en-US" sz="1600" b="1" dirty="0">
                  <a:solidFill>
                    <a:schemeClr val="bg1"/>
                  </a:solidFill>
                  <a:latin typeface="Arial"/>
                  <a:cs typeface="Arial"/>
                </a:rPr>
              </a:br>
              <a:r>
                <a:rPr lang="en-US" sz="1600" b="1" dirty="0">
                  <a:solidFill>
                    <a:schemeClr val="bg1"/>
                  </a:solidFill>
                  <a:latin typeface="Arial"/>
                  <a:cs typeface="Arial"/>
                </a:rPr>
                <a:t>Review</a:t>
              </a:r>
            </a:p>
          </p:txBody>
        </p:sp>
        <p:pic>
          <p:nvPicPr>
            <p:cNvPr id="22" name="Grafik 38">
              <a:extLst>
                <a:ext uri="{FF2B5EF4-FFF2-40B4-BE49-F238E27FC236}">
                  <a16:creationId xmlns:a16="http://schemas.microsoft.com/office/drawing/2014/main" id="{4836F33A-CE4E-451A-AE38-5491BDCDCBDD}"/>
                </a:ext>
              </a:extLst>
            </p:cNvPr>
            <p:cNvPicPr>
              <a:picLocks noChangeAspect="1"/>
            </p:cNvPicPr>
            <p:nvPr/>
          </p:nvPicPr>
          <p:blipFill>
            <a:blip r:embed="rId9"/>
            <a:stretch>
              <a:fillRect/>
            </a:stretch>
          </p:blipFill>
          <p:spPr>
            <a:xfrm>
              <a:off x="1541833" y="1468630"/>
              <a:ext cx="577404" cy="577404"/>
            </a:xfrm>
            <a:prstGeom prst="rect">
              <a:avLst/>
            </a:prstGeom>
          </p:spPr>
        </p:pic>
        <p:sp>
          <p:nvSpPr>
            <p:cNvPr id="20" name="Rechteck 42">
              <a:extLst>
                <a:ext uri="{FF2B5EF4-FFF2-40B4-BE49-F238E27FC236}">
                  <a16:creationId xmlns:a16="http://schemas.microsoft.com/office/drawing/2014/main" id="{6BC74A2F-FF02-46CE-9C54-31B7783D49A7}"/>
                </a:ext>
              </a:extLst>
            </p:cNvPr>
            <p:cNvSpPr/>
            <p:nvPr/>
          </p:nvSpPr>
          <p:spPr>
            <a:xfrm>
              <a:off x="1377614" y="1408471"/>
              <a:ext cx="3194386" cy="705600"/>
            </a:xfrm>
            <a:prstGeom prst="rect">
              <a:avLst/>
            </a:prstGeom>
            <a:noFill/>
            <a:ln w="28575">
              <a:solidFill>
                <a:srgbClr val="0065BD"/>
              </a:solidFill>
              <a:miter lim="800000"/>
              <a:headEnd/>
              <a:tailEnd/>
            </a:ln>
            <a:effectLst/>
          </p:spPr>
          <p:txBody>
            <a:bodyPr wrap="non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grpSp>
      <p:grpSp>
        <p:nvGrpSpPr>
          <p:cNvPr id="25" name="Gruppieren 6">
            <a:extLst>
              <a:ext uri="{FF2B5EF4-FFF2-40B4-BE49-F238E27FC236}">
                <a16:creationId xmlns:a16="http://schemas.microsoft.com/office/drawing/2014/main" id="{403C8EEE-25CD-49AA-B219-EA9B64DB05D9}"/>
              </a:ext>
            </a:extLst>
          </p:cNvPr>
          <p:cNvGrpSpPr/>
          <p:nvPr/>
        </p:nvGrpSpPr>
        <p:grpSpPr>
          <a:xfrm>
            <a:off x="2721933" y="3049238"/>
            <a:ext cx="3194386" cy="705601"/>
            <a:chOff x="3142580" y="2664230"/>
            <a:chExt cx="3194386" cy="705601"/>
          </a:xfrm>
        </p:grpSpPr>
        <p:sp>
          <p:nvSpPr>
            <p:cNvPr id="26" name="Rechteck 35">
              <a:extLst>
                <a:ext uri="{FF2B5EF4-FFF2-40B4-BE49-F238E27FC236}">
                  <a16:creationId xmlns:a16="http://schemas.microsoft.com/office/drawing/2014/main" id="{18536DB1-DE8D-4FC4-8AF4-445E51546CBA}"/>
                </a:ext>
              </a:extLst>
            </p:cNvPr>
            <p:cNvSpPr/>
            <p:nvPr/>
          </p:nvSpPr>
          <p:spPr>
            <a:xfrm>
              <a:off x="4038934" y="2664230"/>
              <a:ext cx="2298032" cy="705600"/>
            </a:xfrm>
            <a:prstGeom prst="rect">
              <a:avLst/>
            </a:prstGeom>
            <a:solidFill>
              <a:srgbClr val="0065BD"/>
            </a:solidFill>
            <a:ln w="9525">
              <a:solidFill>
                <a:srgbClr val="0065BD"/>
              </a:solidFill>
              <a:miter lim="800000"/>
              <a:headEnd/>
              <a:tailEnd/>
            </a:ln>
            <a:effectLst/>
          </p:spPr>
          <p:txBody>
            <a:bodyPr wrap="none" lIns="108000" tIns="72000" rIns="108000" bIns="72000" anchor="ctr"/>
            <a:lstStyle/>
            <a:p>
              <a:pPr algn="ctr" defTabSz="995363" eaLnBrk="0" hangingPunct="0">
                <a:lnSpc>
                  <a:spcPct val="90000"/>
                </a:lnSpc>
              </a:pPr>
              <a:r>
                <a:rPr lang="en-US" sz="1600" b="1" dirty="0">
                  <a:solidFill>
                    <a:schemeClr val="bg1"/>
                  </a:solidFill>
                  <a:latin typeface="Arial"/>
                  <a:cs typeface="Arial"/>
                </a:rPr>
                <a:t>Meta-analysis for</a:t>
              </a:r>
              <a:br>
                <a:rPr lang="en-US" sz="1600" b="1" dirty="0">
                  <a:solidFill>
                    <a:schemeClr val="bg1"/>
                  </a:solidFill>
                  <a:latin typeface="Arial"/>
                  <a:cs typeface="Arial"/>
                </a:rPr>
              </a:br>
              <a:r>
                <a:rPr lang="en-US" sz="1600" b="1" dirty="0">
                  <a:solidFill>
                    <a:schemeClr val="bg1"/>
                  </a:solidFill>
                  <a:latin typeface="Arial"/>
                  <a:cs typeface="Arial"/>
                </a:rPr>
                <a:t>requirements</a:t>
              </a:r>
            </a:p>
          </p:txBody>
        </p:sp>
        <p:pic>
          <p:nvPicPr>
            <p:cNvPr id="29" name="Grafik 12">
              <a:extLst>
                <a:ext uri="{FF2B5EF4-FFF2-40B4-BE49-F238E27FC236}">
                  <a16:creationId xmlns:a16="http://schemas.microsoft.com/office/drawing/2014/main" id="{610E3B1C-05D8-43A5-B27C-CE11069BD63C}"/>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301584" y="2708338"/>
              <a:ext cx="588317" cy="588317"/>
            </a:xfrm>
            <a:prstGeom prst="rect">
              <a:avLst/>
            </a:prstGeom>
          </p:spPr>
        </p:pic>
        <p:sp>
          <p:nvSpPr>
            <p:cNvPr id="28" name="Rechteck 63">
              <a:extLst>
                <a:ext uri="{FF2B5EF4-FFF2-40B4-BE49-F238E27FC236}">
                  <a16:creationId xmlns:a16="http://schemas.microsoft.com/office/drawing/2014/main" id="{75D2573D-29AA-4B33-A530-E11E54BB6D65}"/>
                </a:ext>
              </a:extLst>
            </p:cNvPr>
            <p:cNvSpPr/>
            <p:nvPr/>
          </p:nvSpPr>
          <p:spPr>
            <a:xfrm>
              <a:off x="3142580" y="2664231"/>
              <a:ext cx="3194386" cy="705600"/>
            </a:xfrm>
            <a:prstGeom prst="rect">
              <a:avLst/>
            </a:prstGeom>
            <a:noFill/>
            <a:ln w="28575">
              <a:solidFill>
                <a:srgbClr val="0065BD"/>
              </a:solidFill>
              <a:miter lim="800000"/>
              <a:headEnd/>
              <a:tailEnd/>
            </a:ln>
            <a:effectLst/>
          </p:spPr>
          <p:txBody>
            <a:bodyPr wrap="non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grpSp>
      <p:grpSp>
        <p:nvGrpSpPr>
          <p:cNvPr id="32" name="Gruppieren 2">
            <a:extLst>
              <a:ext uri="{FF2B5EF4-FFF2-40B4-BE49-F238E27FC236}">
                <a16:creationId xmlns:a16="http://schemas.microsoft.com/office/drawing/2014/main" id="{D4443118-CEE8-48D4-9ADB-883ABDAE6508}"/>
              </a:ext>
            </a:extLst>
          </p:cNvPr>
          <p:cNvGrpSpPr/>
          <p:nvPr/>
        </p:nvGrpSpPr>
        <p:grpSpPr>
          <a:xfrm>
            <a:off x="2721933" y="4178941"/>
            <a:ext cx="3194386" cy="719743"/>
            <a:chOff x="3142580" y="3837519"/>
            <a:chExt cx="3194386" cy="719743"/>
          </a:xfrm>
        </p:grpSpPr>
        <p:sp>
          <p:nvSpPr>
            <p:cNvPr id="30" name="Rechteck 36">
              <a:extLst>
                <a:ext uri="{FF2B5EF4-FFF2-40B4-BE49-F238E27FC236}">
                  <a16:creationId xmlns:a16="http://schemas.microsoft.com/office/drawing/2014/main" id="{20CC1073-3589-48D5-9FC0-0737377C72CC}"/>
                </a:ext>
              </a:extLst>
            </p:cNvPr>
            <p:cNvSpPr/>
            <p:nvPr/>
          </p:nvSpPr>
          <p:spPr>
            <a:xfrm>
              <a:off x="4038934" y="3837519"/>
              <a:ext cx="2298032" cy="705600"/>
            </a:xfrm>
            <a:prstGeom prst="rect">
              <a:avLst/>
            </a:prstGeom>
            <a:solidFill>
              <a:srgbClr val="0065BD"/>
            </a:solidFill>
            <a:ln w="9525">
              <a:solidFill>
                <a:srgbClr val="0065BD"/>
              </a:solidFill>
              <a:miter lim="800000"/>
              <a:headEnd/>
              <a:tailEnd/>
            </a:ln>
            <a:effectLst/>
          </p:spPr>
          <p:txBody>
            <a:bodyPr wrap="none" lIns="108000" tIns="72000" rIns="108000" bIns="72000" anchor="ctr"/>
            <a:lstStyle/>
            <a:p>
              <a:pPr algn="ctr" defTabSz="995363" eaLnBrk="0" hangingPunct="0">
                <a:lnSpc>
                  <a:spcPct val="90000"/>
                </a:lnSpc>
              </a:pPr>
              <a:r>
                <a:rPr lang="en-US" sz="1600" b="1" dirty="0">
                  <a:solidFill>
                    <a:schemeClr val="bg1"/>
                  </a:solidFill>
                  <a:latin typeface="Arial"/>
                  <a:cs typeface="Arial"/>
                </a:rPr>
                <a:t>Prototype</a:t>
              </a:r>
              <a:br>
                <a:rPr lang="en-US" sz="1600" b="1" dirty="0">
                  <a:solidFill>
                    <a:schemeClr val="bg1"/>
                  </a:solidFill>
                  <a:latin typeface="Arial"/>
                  <a:cs typeface="Arial"/>
                </a:rPr>
              </a:br>
              <a:r>
                <a:rPr lang="en-US" sz="1600" b="1" dirty="0">
                  <a:solidFill>
                    <a:schemeClr val="bg1"/>
                  </a:solidFill>
                  <a:latin typeface="Arial"/>
                  <a:cs typeface="Arial"/>
                </a:rPr>
                <a:t>UI and 4 algorithms</a:t>
              </a:r>
            </a:p>
          </p:txBody>
        </p:sp>
        <p:pic>
          <p:nvPicPr>
            <p:cNvPr id="31" name="Grafik 15">
              <a:extLst>
                <a:ext uri="{FF2B5EF4-FFF2-40B4-BE49-F238E27FC236}">
                  <a16:creationId xmlns:a16="http://schemas.microsoft.com/office/drawing/2014/main" id="{B5B938DF-0BFC-4A82-8B5A-E7E981AD71C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342376" y="3968860"/>
              <a:ext cx="472699" cy="472699"/>
            </a:xfrm>
            <a:prstGeom prst="rect">
              <a:avLst/>
            </a:prstGeom>
          </p:spPr>
        </p:pic>
        <p:sp>
          <p:nvSpPr>
            <p:cNvPr id="33" name="Rechteck 66">
              <a:extLst>
                <a:ext uri="{FF2B5EF4-FFF2-40B4-BE49-F238E27FC236}">
                  <a16:creationId xmlns:a16="http://schemas.microsoft.com/office/drawing/2014/main" id="{F2A6A05A-5EB7-4C9C-A5AC-0EE3F6F15EB9}"/>
                </a:ext>
              </a:extLst>
            </p:cNvPr>
            <p:cNvSpPr/>
            <p:nvPr/>
          </p:nvSpPr>
          <p:spPr>
            <a:xfrm>
              <a:off x="3142580" y="3851662"/>
              <a:ext cx="3194386" cy="705600"/>
            </a:xfrm>
            <a:prstGeom prst="rect">
              <a:avLst/>
            </a:prstGeom>
            <a:noFill/>
            <a:ln w="28575">
              <a:solidFill>
                <a:srgbClr val="0065BD"/>
              </a:solidFill>
              <a:miter lim="800000"/>
              <a:headEnd/>
              <a:tailEnd/>
            </a:ln>
            <a:effectLst/>
          </p:spPr>
          <p:txBody>
            <a:bodyPr wrap="non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grpSp>
      <p:grpSp>
        <p:nvGrpSpPr>
          <p:cNvPr id="41" name="Gruppieren 7">
            <a:extLst>
              <a:ext uri="{FF2B5EF4-FFF2-40B4-BE49-F238E27FC236}">
                <a16:creationId xmlns:a16="http://schemas.microsoft.com/office/drawing/2014/main" id="{FF227D53-4F1A-4BA6-B8E2-7ADC1398FF0A}"/>
              </a:ext>
            </a:extLst>
          </p:cNvPr>
          <p:cNvGrpSpPr/>
          <p:nvPr/>
        </p:nvGrpSpPr>
        <p:grpSpPr>
          <a:xfrm>
            <a:off x="2721933" y="5322784"/>
            <a:ext cx="3194386" cy="705037"/>
            <a:chOff x="3142580" y="4973868"/>
            <a:chExt cx="3194386" cy="705037"/>
          </a:xfrm>
        </p:grpSpPr>
        <p:sp>
          <p:nvSpPr>
            <p:cNvPr id="45" name="Rechteck 37">
              <a:extLst>
                <a:ext uri="{FF2B5EF4-FFF2-40B4-BE49-F238E27FC236}">
                  <a16:creationId xmlns:a16="http://schemas.microsoft.com/office/drawing/2014/main" id="{69545368-2069-466A-AF91-343404D95800}"/>
                </a:ext>
              </a:extLst>
            </p:cNvPr>
            <p:cNvSpPr/>
            <p:nvPr/>
          </p:nvSpPr>
          <p:spPr>
            <a:xfrm>
              <a:off x="4038934" y="4973868"/>
              <a:ext cx="2298032" cy="705037"/>
            </a:xfrm>
            <a:prstGeom prst="rect">
              <a:avLst/>
            </a:prstGeom>
            <a:solidFill>
              <a:srgbClr val="0065BD"/>
            </a:solidFill>
            <a:ln w="9525">
              <a:solidFill>
                <a:srgbClr val="0065BD"/>
              </a:solidFill>
              <a:miter lim="800000"/>
              <a:headEnd/>
              <a:tailEnd/>
            </a:ln>
            <a:effectLst/>
          </p:spPr>
          <p:txBody>
            <a:bodyPr wrap="none" lIns="108000" tIns="72000" rIns="108000" bIns="72000" anchor="ctr"/>
            <a:lstStyle/>
            <a:p>
              <a:pPr algn="ctr" defTabSz="995363" eaLnBrk="0" hangingPunct="0">
                <a:lnSpc>
                  <a:spcPct val="90000"/>
                </a:lnSpc>
              </a:pPr>
              <a:r>
                <a:rPr lang="en-US" sz="1600" b="1" dirty="0">
                  <a:solidFill>
                    <a:schemeClr val="bg1"/>
                  </a:solidFill>
                  <a:latin typeface="Arial"/>
                  <a:cs typeface="Arial"/>
                </a:rPr>
                <a:t>Evaluation</a:t>
              </a:r>
            </a:p>
          </p:txBody>
        </p:sp>
        <p:pic>
          <p:nvPicPr>
            <p:cNvPr id="46" name="Grafik 18">
              <a:extLst>
                <a:ext uri="{FF2B5EF4-FFF2-40B4-BE49-F238E27FC236}">
                  <a16:creationId xmlns:a16="http://schemas.microsoft.com/office/drawing/2014/main" id="{FE099EC2-9497-409B-B47A-27EC2B31E105}"/>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356949" y="5078227"/>
              <a:ext cx="492390" cy="492390"/>
            </a:xfrm>
            <a:prstGeom prst="rect">
              <a:avLst/>
            </a:prstGeom>
          </p:spPr>
        </p:pic>
        <p:sp>
          <p:nvSpPr>
            <p:cNvPr id="47" name="Rechteck 67">
              <a:extLst>
                <a:ext uri="{FF2B5EF4-FFF2-40B4-BE49-F238E27FC236}">
                  <a16:creationId xmlns:a16="http://schemas.microsoft.com/office/drawing/2014/main" id="{B045D8E9-44D2-40B6-8296-4325496EE073}"/>
                </a:ext>
              </a:extLst>
            </p:cNvPr>
            <p:cNvSpPr/>
            <p:nvPr/>
          </p:nvSpPr>
          <p:spPr>
            <a:xfrm>
              <a:off x="3142580" y="4973870"/>
              <a:ext cx="3194386" cy="705035"/>
            </a:xfrm>
            <a:prstGeom prst="rect">
              <a:avLst/>
            </a:prstGeom>
            <a:noFill/>
            <a:ln w="28575">
              <a:solidFill>
                <a:srgbClr val="0065BD"/>
              </a:solidFill>
              <a:miter lim="800000"/>
              <a:headEnd/>
              <a:tailEnd/>
            </a:ln>
            <a:effectLst/>
          </p:spPr>
          <p:txBody>
            <a:bodyPr wrap="none" lIns="108000" tIns="72000" rIns="108000" bIns="72000" anchor="ctr"/>
            <a:lstStyle/>
            <a:p>
              <a:pPr algn="ctr" defTabSz="995363" eaLnBrk="0" hangingPunct="0">
                <a:lnSpc>
                  <a:spcPct val="90000"/>
                </a:lnSpc>
              </a:pPr>
              <a:endParaRPr lang="en-US" sz="1600" b="1" dirty="0">
                <a:solidFill>
                  <a:schemeClr val="bg1"/>
                </a:solidFill>
                <a:latin typeface="Arial"/>
                <a:cs typeface="Arial"/>
              </a:endParaRPr>
            </a:p>
          </p:txBody>
        </p:sp>
      </p:grpSp>
      <p:sp>
        <p:nvSpPr>
          <p:cNvPr id="48" name="Pfeil: gebogen 17">
            <a:extLst>
              <a:ext uri="{FF2B5EF4-FFF2-40B4-BE49-F238E27FC236}">
                <a16:creationId xmlns:a16="http://schemas.microsoft.com/office/drawing/2014/main" id="{649DF11F-17A1-4000-BEFD-4F2019540C1A}"/>
              </a:ext>
            </a:extLst>
          </p:cNvPr>
          <p:cNvSpPr/>
          <p:nvPr/>
        </p:nvSpPr>
        <p:spPr>
          <a:xfrm rot="5400000">
            <a:off x="3806203" y="2039682"/>
            <a:ext cx="809070" cy="1083487"/>
          </a:xfrm>
          <a:prstGeom prst="bentArrow">
            <a:avLst>
              <a:gd name="adj1" fmla="val 25000"/>
              <a:gd name="adj2" fmla="val 25000"/>
              <a:gd name="adj3" fmla="val 25000"/>
              <a:gd name="adj4" fmla="val 75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solidFill>
                <a:schemeClr val="tx1"/>
              </a:solidFill>
            </a:endParaRPr>
          </a:p>
        </p:txBody>
      </p:sp>
      <p:sp>
        <p:nvSpPr>
          <p:cNvPr id="49" name="Pfeil: gebogen 33">
            <a:extLst>
              <a:ext uri="{FF2B5EF4-FFF2-40B4-BE49-F238E27FC236}">
                <a16:creationId xmlns:a16="http://schemas.microsoft.com/office/drawing/2014/main" id="{DB5338DE-3DF4-4EF3-963F-059542B36025}"/>
              </a:ext>
            </a:extLst>
          </p:cNvPr>
          <p:cNvSpPr/>
          <p:nvPr/>
        </p:nvSpPr>
        <p:spPr>
          <a:xfrm rot="16200000">
            <a:off x="4491975" y="2027649"/>
            <a:ext cx="809070" cy="1083487"/>
          </a:xfrm>
          <a:prstGeom prst="bentArrow">
            <a:avLst>
              <a:gd name="adj1" fmla="val 25000"/>
              <a:gd name="adj2" fmla="val 25000"/>
              <a:gd name="adj3" fmla="val 25000"/>
              <a:gd name="adj4" fmla="val 75000"/>
            </a:avLst>
          </a:prstGeom>
          <a:solidFill>
            <a:srgbClr val="0078E6"/>
          </a:solidFill>
          <a:ln>
            <a:noFill/>
          </a:ln>
          <a:scene3d>
            <a:camera prst="orthographicFront">
              <a:rot lat="108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solidFill>
                <a:schemeClr val="tx1"/>
              </a:solidFill>
            </a:endParaRPr>
          </a:p>
        </p:txBody>
      </p:sp>
      <p:sp>
        <p:nvSpPr>
          <p:cNvPr id="50" name="Pfeil: nach unten 23">
            <a:extLst>
              <a:ext uri="{FF2B5EF4-FFF2-40B4-BE49-F238E27FC236}">
                <a16:creationId xmlns:a16="http://schemas.microsoft.com/office/drawing/2014/main" id="{C7DC4614-AC5C-4B94-9751-AF61FBB80F56}"/>
              </a:ext>
            </a:extLst>
          </p:cNvPr>
          <p:cNvSpPr/>
          <p:nvPr/>
        </p:nvSpPr>
        <p:spPr>
          <a:xfrm>
            <a:off x="4352100" y="3804890"/>
            <a:ext cx="397042" cy="324000"/>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51" name="Pfeil: nach unten 43">
            <a:extLst>
              <a:ext uri="{FF2B5EF4-FFF2-40B4-BE49-F238E27FC236}">
                <a16:creationId xmlns:a16="http://schemas.microsoft.com/office/drawing/2014/main" id="{22331440-60E5-43B1-9120-87B49CC42670}"/>
              </a:ext>
            </a:extLst>
          </p:cNvPr>
          <p:cNvSpPr/>
          <p:nvPr/>
        </p:nvSpPr>
        <p:spPr>
          <a:xfrm>
            <a:off x="4352100" y="4948735"/>
            <a:ext cx="397042" cy="324000"/>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Tree>
    <p:extLst>
      <p:ext uri="{BB962C8B-B14F-4D97-AF65-F5344CB8AC3E}">
        <p14:creationId xmlns:p14="http://schemas.microsoft.com/office/powerpoint/2010/main" val="188369818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32474866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443"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Hadoop Project</a:t>
            </a:r>
            <a:endParaRPr lang="en-US" noProof="0" dirty="0"/>
          </a:p>
        </p:txBody>
      </p:sp>
      <p:pic>
        <p:nvPicPr>
          <p:cNvPr id="9" name="Grafik 8" descr="Ein Bild, das ClipArt enthält.&#10;&#10;Mit sehr hoher Zuverlässigkeit generierte Beschreibung">
            <a:extLst>
              <a:ext uri="{FF2B5EF4-FFF2-40B4-BE49-F238E27FC236}">
                <a16:creationId xmlns:a16="http://schemas.microsoft.com/office/drawing/2014/main" id="{910979D1-87B1-4238-8E13-F24E243186B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20177" y="775577"/>
            <a:ext cx="1939083" cy="489946"/>
          </a:xfrm>
          <a:prstGeom prst="rect">
            <a:avLst/>
          </a:prstGeom>
        </p:spPr>
      </p:pic>
      <p:pic>
        <p:nvPicPr>
          <p:cNvPr id="7" name="Grafik 6">
            <a:extLst>
              <a:ext uri="{FF2B5EF4-FFF2-40B4-BE49-F238E27FC236}">
                <a16:creationId xmlns:a16="http://schemas.microsoft.com/office/drawing/2014/main" id="{71321B9D-EF20-4A75-BFAD-884297AF3C8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80777" y="1762423"/>
            <a:ext cx="4982446" cy="4320000"/>
          </a:xfrm>
          <a:prstGeom prst="rect">
            <a:avLst/>
          </a:prstGeom>
        </p:spPr>
      </p:pic>
      <p:sp>
        <p:nvSpPr>
          <p:cNvPr id="8" name="Slide Number Placeholder 4">
            <a:extLst>
              <a:ext uri="{FF2B5EF4-FFF2-40B4-BE49-F238E27FC236}">
                <a16:creationId xmlns:a16="http://schemas.microsoft.com/office/drawing/2014/main" id="{8A774B0F-B8ED-4459-B7E7-5692171D880B}"/>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60</a:t>
            </a:fld>
            <a:endParaRPr lang="en-US" dirty="0"/>
          </a:p>
        </p:txBody>
      </p:sp>
    </p:spTree>
    <p:extLst>
      <p:ext uri="{BB962C8B-B14F-4D97-AF65-F5344CB8AC3E}">
        <p14:creationId xmlns:p14="http://schemas.microsoft.com/office/powerpoint/2010/main" val="150784032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1316022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2467"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Hadoop Project</a:t>
            </a:r>
            <a:endParaRPr lang="en-US" noProof="0" dirty="0"/>
          </a:p>
        </p:txBody>
      </p:sp>
      <p:pic>
        <p:nvPicPr>
          <p:cNvPr id="9" name="Grafik 8" descr="Ein Bild, das ClipArt enthält.&#10;&#10;Mit sehr hoher Zuverlässigkeit generierte Beschreibung">
            <a:extLst>
              <a:ext uri="{FF2B5EF4-FFF2-40B4-BE49-F238E27FC236}">
                <a16:creationId xmlns:a16="http://schemas.microsoft.com/office/drawing/2014/main" id="{910979D1-87B1-4238-8E13-F24E243186B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20177" y="775577"/>
            <a:ext cx="1939083" cy="489946"/>
          </a:xfrm>
          <a:prstGeom prst="rect">
            <a:avLst/>
          </a:prstGeom>
        </p:spPr>
      </p:pic>
      <p:pic>
        <p:nvPicPr>
          <p:cNvPr id="12" name="Grafik 11" descr="Ein Bild, das Text, Karte enthält.&#10;&#10;Mit sehr hoher Zuverlässigkeit generierte Beschreibung">
            <a:extLst>
              <a:ext uri="{FF2B5EF4-FFF2-40B4-BE49-F238E27FC236}">
                <a16:creationId xmlns:a16="http://schemas.microsoft.com/office/drawing/2014/main" id="{65067BB2-05EC-4597-8C23-57A16AF61F6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12001" y="1762423"/>
            <a:ext cx="4919999" cy="4320000"/>
          </a:xfrm>
          <a:prstGeom prst="rect">
            <a:avLst/>
          </a:prstGeom>
        </p:spPr>
      </p:pic>
      <p:sp>
        <p:nvSpPr>
          <p:cNvPr id="17" name="Textfeld 16">
            <a:extLst>
              <a:ext uri="{FF2B5EF4-FFF2-40B4-BE49-F238E27FC236}">
                <a16:creationId xmlns:a16="http://schemas.microsoft.com/office/drawing/2014/main" id="{A8843953-F9E9-4D9C-8A0F-B419E81BA9F8}"/>
              </a:ext>
            </a:extLst>
          </p:cNvPr>
          <p:cNvSpPr txBox="1"/>
          <p:nvPr/>
        </p:nvSpPr>
        <p:spPr>
          <a:xfrm>
            <a:off x="7009914" y="5604924"/>
            <a:ext cx="1619955" cy="470642"/>
          </a:xfrm>
          <a:prstGeom prst="rect">
            <a:avLst/>
          </a:prstGeom>
          <a:noFill/>
        </p:spPr>
        <p:txBody>
          <a:bodyPr wrap="square" lIns="0" tIns="0" rIns="0" bIns="0" rtlCol="0">
            <a:spAutoFit/>
          </a:bodyPr>
          <a:lstStyle/>
          <a:p>
            <a:pPr>
              <a:lnSpc>
                <a:spcPct val="114000"/>
              </a:lnSpc>
            </a:pPr>
            <a:r>
              <a:rPr lang="en-US" sz="1400" dirty="0">
                <a:latin typeface="+mn-lt"/>
              </a:rPr>
              <a:t>Average results for k from 2 to 200</a:t>
            </a:r>
          </a:p>
        </p:txBody>
      </p:sp>
      <p:sp>
        <p:nvSpPr>
          <p:cNvPr id="10" name="Slide Number Placeholder 4">
            <a:extLst>
              <a:ext uri="{FF2B5EF4-FFF2-40B4-BE49-F238E27FC236}">
                <a16:creationId xmlns:a16="http://schemas.microsoft.com/office/drawing/2014/main" id="{D6809A90-B9F6-44CB-BEC0-F5E2444963B3}"/>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61</a:t>
            </a:fld>
            <a:endParaRPr lang="en-US" dirty="0"/>
          </a:p>
        </p:txBody>
      </p:sp>
    </p:spTree>
    <p:extLst>
      <p:ext uri="{BB962C8B-B14F-4D97-AF65-F5344CB8AC3E}">
        <p14:creationId xmlns:p14="http://schemas.microsoft.com/office/powerpoint/2010/main" val="34598515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6194167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491"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Hadoop Project</a:t>
            </a:r>
            <a:endParaRPr lang="en-US" noProof="0" dirty="0"/>
          </a:p>
        </p:txBody>
      </p:sp>
      <p:pic>
        <p:nvPicPr>
          <p:cNvPr id="9" name="Grafik 8" descr="Ein Bild, das ClipArt enthält.&#10;&#10;Mit sehr hoher Zuverlässigkeit generierte Beschreibung">
            <a:extLst>
              <a:ext uri="{FF2B5EF4-FFF2-40B4-BE49-F238E27FC236}">
                <a16:creationId xmlns:a16="http://schemas.microsoft.com/office/drawing/2014/main" id="{910979D1-87B1-4238-8E13-F24E243186B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20177" y="775577"/>
            <a:ext cx="1939083" cy="489946"/>
          </a:xfrm>
          <a:prstGeom prst="rect">
            <a:avLst/>
          </a:prstGeom>
        </p:spPr>
      </p:pic>
      <p:pic>
        <p:nvPicPr>
          <p:cNvPr id="10" name="Grafik 9" descr="Ein Bild, das Text, Karte enthält.&#10;&#10;Mit sehr hoher Zuverlässigkeit generierte Beschreibung">
            <a:extLst>
              <a:ext uri="{FF2B5EF4-FFF2-40B4-BE49-F238E27FC236}">
                <a16:creationId xmlns:a16="http://schemas.microsoft.com/office/drawing/2014/main" id="{E44906C1-91E7-4DE8-BDAB-90C44C0B1B5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80777" y="1762423"/>
            <a:ext cx="4982446" cy="4320000"/>
          </a:xfrm>
          <a:prstGeom prst="rect">
            <a:avLst/>
          </a:prstGeom>
        </p:spPr>
      </p:pic>
      <p:sp>
        <p:nvSpPr>
          <p:cNvPr id="11" name="Textfeld 10">
            <a:extLst>
              <a:ext uri="{FF2B5EF4-FFF2-40B4-BE49-F238E27FC236}">
                <a16:creationId xmlns:a16="http://schemas.microsoft.com/office/drawing/2014/main" id="{8C1591FE-D0DB-43EF-AB1E-3186C32F2A36}"/>
              </a:ext>
            </a:extLst>
          </p:cNvPr>
          <p:cNvSpPr txBox="1"/>
          <p:nvPr/>
        </p:nvSpPr>
        <p:spPr>
          <a:xfrm>
            <a:off x="7009914" y="5604924"/>
            <a:ext cx="1619955" cy="470642"/>
          </a:xfrm>
          <a:prstGeom prst="rect">
            <a:avLst/>
          </a:prstGeom>
          <a:noFill/>
        </p:spPr>
        <p:txBody>
          <a:bodyPr wrap="square" lIns="0" tIns="0" rIns="0" bIns="0" rtlCol="0">
            <a:spAutoFit/>
          </a:bodyPr>
          <a:lstStyle/>
          <a:p>
            <a:pPr>
              <a:lnSpc>
                <a:spcPct val="114000"/>
              </a:lnSpc>
            </a:pPr>
            <a:r>
              <a:rPr lang="en-US" sz="1400" dirty="0">
                <a:latin typeface="+mn-lt"/>
              </a:rPr>
              <a:t>Average results for k from 2 to 200</a:t>
            </a:r>
          </a:p>
        </p:txBody>
      </p:sp>
      <p:sp>
        <p:nvSpPr>
          <p:cNvPr id="12" name="Slide Number Placeholder 4">
            <a:extLst>
              <a:ext uri="{FF2B5EF4-FFF2-40B4-BE49-F238E27FC236}">
                <a16:creationId xmlns:a16="http://schemas.microsoft.com/office/drawing/2014/main" id="{6E9FC68D-213A-4CAD-8B50-27B3F4C4CF28}"/>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62</a:t>
            </a:fld>
            <a:endParaRPr lang="en-US" dirty="0"/>
          </a:p>
        </p:txBody>
      </p:sp>
    </p:spTree>
    <p:extLst>
      <p:ext uri="{BB962C8B-B14F-4D97-AF65-F5344CB8AC3E}">
        <p14:creationId xmlns:p14="http://schemas.microsoft.com/office/powerpoint/2010/main" val="288819755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19482814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4515"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Hadoop Project</a:t>
            </a:r>
            <a:endParaRPr lang="en-US" noProof="0" dirty="0"/>
          </a:p>
        </p:txBody>
      </p:sp>
      <p:pic>
        <p:nvPicPr>
          <p:cNvPr id="9" name="Grafik 8" descr="Ein Bild, das ClipArt enthält.&#10;&#10;Mit sehr hoher Zuverlässigkeit generierte Beschreibung">
            <a:extLst>
              <a:ext uri="{FF2B5EF4-FFF2-40B4-BE49-F238E27FC236}">
                <a16:creationId xmlns:a16="http://schemas.microsoft.com/office/drawing/2014/main" id="{910979D1-87B1-4238-8E13-F24E243186B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20177" y="775577"/>
            <a:ext cx="1939083" cy="489946"/>
          </a:xfrm>
          <a:prstGeom prst="rect">
            <a:avLst/>
          </a:prstGeom>
        </p:spPr>
      </p:pic>
      <p:pic>
        <p:nvPicPr>
          <p:cNvPr id="7" name="Grafik 6" descr="Ein Bild, das Text, Karte enthält.&#10;&#10;Mit sehr hoher Zuverlässigkeit generierte Beschreibung">
            <a:extLst>
              <a:ext uri="{FF2B5EF4-FFF2-40B4-BE49-F238E27FC236}">
                <a16:creationId xmlns:a16="http://schemas.microsoft.com/office/drawing/2014/main" id="{733D3784-2C3D-4262-82EA-F7B559FCD2E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02922" y="1762423"/>
            <a:ext cx="4938157" cy="4320000"/>
          </a:xfrm>
          <a:prstGeom prst="rect">
            <a:avLst/>
          </a:prstGeom>
        </p:spPr>
      </p:pic>
      <p:sp>
        <p:nvSpPr>
          <p:cNvPr id="11" name="Textfeld 10">
            <a:extLst>
              <a:ext uri="{FF2B5EF4-FFF2-40B4-BE49-F238E27FC236}">
                <a16:creationId xmlns:a16="http://schemas.microsoft.com/office/drawing/2014/main" id="{D34F9CFD-CEBB-44DC-B665-7A42CEAD3EB6}"/>
              </a:ext>
            </a:extLst>
          </p:cNvPr>
          <p:cNvSpPr txBox="1"/>
          <p:nvPr/>
        </p:nvSpPr>
        <p:spPr>
          <a:xfrm>
            <a:off x="7043781" y="5604924"/>
            <a:ext cx="1619955" cy="470642"/>
          </a:xfrm>
          <a:prstGeom prst="rect">
            <a:avLst/>
          </a:prstGeom>
          <a:noFill/>
        </p:spPr>
        <p:txBody>
          <a:bodyPr wrap="square" lIns="0" tIns="0" rIns="0" bIns="0" rtlCol="0">
            <a:spAutoFit/>
          </a:bodyPr>
          <a:lstStyle/>
          <a:p>
            <a:pPr>
              <a:lnSpc>
                <a:spcPct val="114000"/>
              </a:lnSpc>
            </a:pPr>
            <a:r>
              <a:rPr lang="en-US" sz="1400" dirty="0">
                <a:latin typeface="+mn-lt"/>
              </a:rPr>
              <a:t>Average results for k from 2 to 30</a:t>
            </a:r>
          </a:p>
        </p:txBody>
      </p:sp>
      <p:sp>
        <p:nvSpPr>
          <p:cNvPr id="10" name="Slide Number Placeholder 4">
            <a:extLst>
              <a:ext uri="{FF2B5EF4-FFF2-40B4-BE49-F238E27FC236}">
                <a16:creationId xmlns:a16="http://schemas.microsoft.com/office/drawing/2014/main" id="{A485BD16-4620-43A1-9300-365A58D6B6B9}"/>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63</a:t>
            </a:fld>
            <a:endParaRPr lang="en-US" dirty="0"/>
          </a:p>
        </p:txBody>
      </p:sp>
    </p:spTree>
    <p:extLst>
      <p:ext uri="{BB962C8B-B14F-4D97-AF65-F5344CB8AC3E}">
        <p14:creationId xmlns:p14="http://schemas.microsoft.com/office/powerpoint/2010/main" val="393674793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33571727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5539"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Hadoop Project</a:t>
            </a:r>
            <a:endParaRPr lang="en-US" noProof="0" dirty="0"/>
          </a:p>
        </p:txBody>
      </p:sp>
      <p:pic>
        <p:nvPicPr>
          <p:cNvPr id="7" name="Grafik 6" descr="Ein Bild, das Text, Karte enthält.&#10;&#10;Mit sehr hoher Zuverlässigkeit generierte Beschreibung">
            <a:extLst>
              <a:ext uri="{FF2B5EF4-FFF2-40B4-BE49-F238E27FC236}">
                <a16:creationId xmlns:a16="http://schemas.microsoft.com/office/drawing/2014/main" id="{E29370A4-40B4-4837-B73E-A12BD1AF899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15045" y="1762423"/>
            <a:ext cx="4913910" cy="4320000"/>
          </a:xfrm>
          <a:prstGeom prst="rect">
            <a:avLst/>
          </a:prstGeom>
        </p:spPr>
      </p:pic>
      <p:pic>
        <p:nvPicPr>
          <p:cNvPr id="9" name="Grafik 8" descr="Ein Bild, das ClipArt enthält.&#10;&#10;Mit sehr hoher Zuverlässigkeit generierte Beschreibung">
            <a:extLst>
              <a:ext uri="{FF2B5EF4-FFF2-40B4-BE49-F238E27FC236}">
                <a16:creationId xmlns:a16="http://schemas.microsoft.com/office/drawing/2014/main" id="{910979D1-87B1-4238-8E13-F24E243186B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20177" y="775577"/>
            <a:ext cx="1939083" cy="489946"/>
          </a:xfrm>
          <a:prstGeom prst="rect">
            <a:avLst/>
          </a:prstGeom>
        </p:spPr>
      </p:pic>
      <p:sp>
        <p:nvSpPr>
          <p:cNvPr id="8" name="Slide Number Placeholder 4">
            <a:extLst>
              <a:ext uri="{FF2B5EF4-FFF2-40B4-BE49-F238E27FC236}">
                <a16:creationId xmlns:a16="http://schemas.microsoft.com/office/drawing/2014/main" id="{83219A28-5ED2-4643-A64F-4A792E5305B6}"/>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64</a:t>
            </a:fld>
            <a:endParaRPr lang="en-US" dirty="0"/>
          </a:p>
        </p:txBody>
      </p:sp>
    </p:spTree>
    <p:extLst>
      <p:ext uri="{BB962C8B-B14F-4D97-AF65-F5344CB8AC3E}">
        <p14:creationId xmlns:p14="http://schemas.microsoft.com/office/powerpoint/2010/main" val="146768676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15371936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6563"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6. Evaluation</a:t>
            </a:r>
            <a:br>
              <a:rPr lang="en-US" sz="3200" b="1" dirty="0"/>
            </a:br>
            <a:r>
              <a:rPr lang="en-US" dirty="0"/>
              <a:t>Apache Hadoop Project</a:t>
            </a:r>
            <a:endParaRPr lang="en-US" noProof="0" dirty="0"/>
          </a:p>
        </p:txBody>
      </p:sp>
      <p:pic>
        <p:nvPicPr>
          <p:cNvPr id="9" name="Grafik 8" descr="Ein Bild, das ClipArt enthält.&#10;&#10;Mit sehr hoher Zuverlässigkeit generierte Beschreibung">
            <a:extLst>
              <a:ext uri="{FF2B5EF4-FFF2-40B4-BE49-F238E27FC236}">
                <a16:creationId xmlns:a16="http://schemas.microsoft.com/office/drawing/2014/main" id="{910979D1-87B1-4238-8E13-F24E243186B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20177" y="775577"/>
            <a:ext cx="1939083" cy="489946"/>
          </a:xfrm>
          <a:prstGeom prst="rect">
            <a:avLst/>
          </a:prstGeom>
        </p:spPr>
      </p:pic>
      <p:pic>
        <p:nvPicPr>
          <p:cNvPr id="8" name="Grafik 7" descr="Ein Bild, das Text, Karte enthält.&#10;&#10;Mit sehr hoher Zuverlässigkeit generierte Beschreibung">
            <a:extLst>
              <a:ext uri="{FF2B5EF4-FFF2-40B4-BE49-F238E27FC236}">
                <a16:creationId xmlns:a16="http://schemas.microsoft.com/office/drawing/2014/main" id="{1FDB4F41-F08F-4FE0-AA73-B1F71EA47FE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45617" y="1757965"/>
            <a:ext cx="5452767" cy="4320000"/>
          </a:xfrm>
          <a:prstGeom prst="rect">
            <a:avLst/>
          </a:prstGeom>
        </p:spPr>
      </p:pic>
      <p:sp>
        <p:nvSpPr>
          <p:cNvPr id="10" name="Slide Number Placeholder 4">
            <a:extLst>
              <a:ext uri="{FF2B5EF4-FFF2-40B4-BE49-F238E27FC236}">
                <a16:creationId xmlns:a16="http://schemas.microsoft.com/office/drawing/2014/main" id="{62E49948-6536-45BE-8E6C-6F128ECE2779}"/>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65</a:t>
            </a:fld>
            <a:endParaRPr lang="en-US" dirty="0"/>
          </a:p>
        </p:txBody>
      </p:sp>
    </p:spTree>
    <p:extLst>
      <p:ext uri="{BB962C8B-B14F-4D97-AF65-F5344CB8AC3E}">
        <p14:creationId xmlns:p14="http://schemas.microsoft.com/office/powerpoint/2010/main" val="150175603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39479720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7587" name="think-cell Folie" r:id="rId46" imgW="395" imgH="396" progId="TCLayout.ActiveDocument.1">
                  <p:embed/>
                </p:oleObj>
              </mc:Choice>
              <mc:Fallback>
                <p:oleObj name="think-cell Folie" r:id="rId4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4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1400" b="1" dirty="0">
              <a:latin typeface="Arial" panose="020B0604020202020204" pitchFamily="34" charset="0"/>
              <a:cs typeface="Arial" panose="020B0604020202020204" pitchFamily="34" charset="0"/>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492443"/>
          </a:xfrm>
        </p:spPr>
        <p:txBody>
          <a:bodyPr/>
          <a:lstStyle/>
          <a:p>
            <a:r>
              <a:rPr lang="en-US" sz="3200" b="1" noProof="0" dirty="0"/>
              <a:t>Timeline</a:t>
            </a:r>
            <a:endParaRPr lang="en-US" sz="3200" noProof="0" dirty="0"/>
          </a:p>
        </p:txBody>
      </p:sp>
      <p:sp>
        <p:nvSpPr>
          <p:cNvPr id="75" name="Rectangle 5">
            <a:extLst>
              <a:ext uri="{FF2B5EF4-FFF2-40B4-BE49-F238E27FC236}">
                <a16:creationId xmlns:a16="http://schemas.microsoft.com/office/drawing/2014/main" id="{1822FF9C-221C-46A0-9AED-AE949077EE89}"/>
              </a:ext>
            </a:extLst>
          </p:cNvPr>
          <p:cNvSpPr>
            <a:spLocks noChangeArrowheads="1"/>
          </p:cNvSpPr>
          <p:nvPr>
            <p:custDataLst>
              <p:tags r:id="rId4"/>
            </p:custDataLst>
          </p:nvPr>
        </p:nvSpPr>
        <p:spPr bwMode="auto">
          <a:xfrm>
            <a:off x="2768600" y="1758950"/>
            <a:ext cx="1752600" cy="2603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tx2"/>
                </a:solidFill>
              </a14:hiddenFill>
            </a:ext>
          </a:extLst>
        </p:spPr>
        <p:txBody>
          <a:bodyPr wrap="none" lIns="0" tIns="23812" rIns="0" bIns="23812" anchor="ctr"/>
          <a:lstStyle/>
          <a:p>
            <a:pPr algn="ctr"/>
            <a:fld id="{C36A1A78-8A25-435C-9145-1B9CAB36ADAA}" type="datetime'''''2''''''0''''''''''1''''''''''''''''''''''''''''''7'''">
              <a:rPr lang="en-US" altLang="en-US" sz="1400" b="1" smtClean="0"/>
              <a:pPr algn="ctr"/>
              <a:t>2017</a:t>
            </a:fld>
            <a:endParaRPr lang="en-US" sz="1400" b="1" dirty="0">
              <a:latin typeface="+mn-lt"/>
              <a:cs typeface="Arial" panose="020B0604020202020204" pitchFamily="34" charset="0"/>
              <a:sym typeface="+mn-lt"/>
            </a:endParaRPr>
          </a:p>
        </p:txBody>
      </p:sp>
      <p:sp>
        <p:nvSpPr>
          <p:cNvPr id="77" name="Rectangle 5">
            <a:extLst>
              <a:ext uri="{FF2B5EF4-FFF2-40B4-BE49-F238E27FC236}">
                <a16:creationId xmlns:a16="http://schemas.microsoft.com/office/drawing/2014/main" id="{471558BD-6CDA-46E1-963B-00FC16848AC2}"/>
              </a:ext>
            </a:extLst>
          </p:cNvPr>
          <p:cNvSpPr>
            <a:spLocks noChangeArrowheads="1"/>
          </p:cNvSpPr>
          <p:nvPr>
            <p:custDataLst>
              <p:tags r:id="rId5"/>
            </p:custDataLst>
          </p:nvPr>
        </p:nvSpPr>
        <p:spPr bwMode="auto">
          <a:xfrm>
            <a:off x="4521200" y="1758950"/>
            <a:ext cx="4337050" cy="2603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tx2"/>
                </a:solidFill>
              </a14:hiddenFill>
            </a:ext>
          </a:extLst>
        </p:spPr>
        <p:txBody>
          <a:bodyPr wrap="none" lIns="0" tIns="23812" rIns="0" bIns="23812" anchor="ctr"/>
          <a:lstStyle/>
          <a:p>
            <a:pPr algn="ctr"/>
            <a:fld id="{476A6DFD-80BA-4C42-BB29-6A2969102DFC}" type="datetime'''''''''2''''0''''''''1''8'''''''''">
              <a:rPr lang="en-US" altLang="en-US" sz="1400" b="1" smtClean="0"/>
              <a:pPr algn="ctr"/>
              <a:t>2018</a:t>
            </a:fld>
            <a:endParaRPr lang="en-US" sz="1400" b="1" dirty="0">
              <a:latin typeface="+mn-lt"/>
              <a:cs typeface="Arial" panose="020B0604020202020204" pitchFamily="34" charset="0"/>
              <a:sym typeface="+mn-lt"/>
            </a:endParaRPr>
          </a:p>
        </p:txBody>
      </p:sp>
      <p:sp>
        <p:nvSpPr>
          <p:cNvPr id="79" name="Rectangle 5">
            <a:extLst>
              <a:ext uri="{FF2B5EF4-FFF2-40B4-BE49-F238E27FC236}">
                <a16:creationId xmlns:a16="http://schemas.microsoft.com/office/drawing/2014/main" id="{D80FDBF5-3CCF-4721-B0DD-7BC662FCE7AA}"/>
              </a:ext>
            </a:extLst>
          </p:cNvPr>
          <p:cNvSpPr>
            <a:spLocks noChangeArrowheads="1"/>
          </p:cNvSpPr>
          <p:nvPr>
            <p:custDataLst>
              <p:tags r:id="rId6"/>
            </p:custDataLst>
          </p:nvPr>
        </p:nvSpPr>
        <p:spPr bwMode="gray">
          <a:xfrm>
            <a:off x="2768600" y="2019300"/>
            <a:ext cx="862013" cy="260350"/>
          </a:xfrm>
          <a:prstGeom prst="rect">
            <a:avLst/>
          </a:prstGeom>
          <a:solidFill>
            <a:schemeClr val="tx2"/>
          </a:solidFill>
          <a:ln w="9525">
            <a:solidFill>
              <a:schemeClr val="tx1"/>
            </a:solidFill>
            <a:miter lim="800000"/>
            <a:headEnd/>
            <a:tailEnd/>
          </a:ln>
          <a:effectLst/>
        </p:spPr>
        <p:txBody>
          <a:bodyPr wrap="none" lIns="0" tIns="23812" rIns="0" bIns="23812" anchor="ctr"/>
          <a:lstStyle/>
          <a:p>
            <a:pPr algn="ctr"/>
            <a:fld id="{5972FF03-D31A-4B4F-955F-6A3D8E526BEE}" type="datetime'''''''''11'''''''''''''''''''''''''''''''''''''''''''''''''">
              <a:rPr lang="en-US" altLang="en-US" sz="1400" b="1" smtClean="0">
                <a:solidFill>
                  <a:schemeClr val="bg1"/>
                </a:solidFill>
              </a:rPr>
              <a:pPr algn="ctr"/>
              <a:t>11</a:t>
            </a:fld>
            <a:endParaRPr lang="en-US" sz="1400" b="1" dirty="0">
              <a:solidFill>
                <a:schemeClr val="bg1"/>
              </a:solidFill>
              <a:latin typeface="+mn-lt"/>
              <a:cs typeface="Arial" panose="020B0604020202020204" pitchFamily="34" charset="0"/>
              <a:sym typeface="+mn-lt"/>
            </a:endParaRPr>
          </a:p>
        </p:txBody>
      </p:sp>
      <p:sp>
        <p:nvSpPr>
          <p:cNvPr id="80" name="Rectangle 5">
            <a:extLst>
              <a:ext uri="{FF2B5EF4-FFF2-40B4-BE49-F238E27FC236}">
                <a16:creationId xmlns:a16="http://schemas.microsoft.com/office/drawing/2014/main" id="{E71B21FE-C86C-4ACD-9FA7-7465054CE8CF}"/>
              </a:ext>
            </a:extLst>
          </p:cNvPr>
          <p:cNvSpPr>
            <a:spLocks noChangeArrowheads="1"/>
          </p:cNvSpPr>
          <p:nvPr>
            <p:custDataLst>
              <p:tags r:id="rId7"/>
            </p:custDataLst>
          </p:nvPr>
        </p:nvSpPr>
        <p:spPr bwMode="gray">
          <a:xfrm>
            <a:off x="3630613" y="2019300"/>
            <a:ext cx="890588" cy="260350"/>
          </a:xfrm>
          <a:prstGeom prst="rect">
            <a:avLst/>
          </a:prstGeom>
          <a:solidFill>
            <a:schemeClr val="tx2"/>
          </a:solidFill>
          <a:ln w="9525">
            <a:solidFill>
              <a:schemeClr val="tx1"/>
            </a:solidFill>
            <a:miter lim="800000"/>
            <a:headEnd/>
            <a:tailEnd/>
          </a:ln>
          <a:effectLst/>
        </p:spPr>
        <p:txBody>
          <a:bodyPr wrap="none" lIns="0" tIns="23812" rIns="0" bIns="23812" anchor="ctr"/>
          <a:lstStyle/>
          <a:p>
            <a:pPr algn="ctr"/>
            <a:fld id="{DCF0ACE2-617A-451D-A36B-CAA6F41EC42E}" type="datetime'''''''''''''''''''''''''''''1''''''''2'''''">
              <a:rPr lang="en-US" altLang="en-US" sz="1400" b="1" smtClean="0">
                <a:solidFill>
                  <a:schemeClr val="bg1"/>
                </a:solidFill>
              </a:rPr>
              <a:pPr algn="ctr"/>
              <a:t>12</a:t>
            </a:fld>
            <a:endParaRPr lang="en-US" sz="1400" b="1" dirty="0">
              <a:solidFill>
                <a:schemeClr val="bg1"/>
              </a:solidFill>
              <a:latin typeface="+mn-lt"/>
              <a:cs typeface="Arial" panose="020B0604020202020204" pitchFamily="34" charset="0"/>
              <a:sym typeface="+mn-lt"/>
            </a:endParaRPr>
          </a:p>
        </p:txBody>
      </p:sp>
      <p:sp>
        <p:nvSpPr>
          <p:cNvPr id="81" name="Rectangle 5">
            <a:extLst>
              <a:ext uri="{FF2B5EF4-FFF2-40B4-BE49-F238E27FC236}">
                <a16:creationId xmlns:a16="http://schemas.microsoft.com/office/drawing/2014/main" id="{89A516C5-0361-449A-899E-104CB8C554DA}"/>
              </a:ext>
            </a:extLst>
          </p:cNvPr>
          <p:cNvSpPr>
            <a:spLocks noChangeArrowheads="1"/>
          </p:cNvSpPr>
          <p:nvPr>
            <p:custDataLst>
              <p:tags r:id="rId8"/>
            </p:custDataLst>
          </p:nvPr>
        </p:nvSpPr>
        <p:spPr bwMode="gray">
          <a:xfrm>
            <a:off x="4521200" y="2019300"/>
            <a:ext cx="890588" cy="260350"/>
          </a:xfrm>
          <a:prstGeom prst="rect">
            <a:avLst/>
          </a:prstGeom>
          <a:solidFill>
            <a:schemeClr val="tx2"/>
          </a:solidFill>
          <a:ln w="9525">
            <a:solidFill>
              <a:schemeClr val="tx1"/>
            </a:solidFill>
            <a:miter lim="800000"/>
            <a:headEnd/>
            <a:tailEnd/>
          </a:ln>
          <a:effectLst/>
        </p:spPr>
        <p:txBody>
          <a:bodyPr wrap="none" lIns="0" tIns="23812" rIns="0" bIns="23812" anchor="ctr"/>
          <a:lstStyle/>
          <a:p>
            <a:pPr algn="ctr"/>
            <a:fld id="{E9F3170E-4D6A-483D-90CB-61E840B09FE1}" type="datetime'''''''''''''''''''''''''''''''''''''1'''">
              <a:rPr lang="en-US" altLang="en-US" sz="1400" b="1" smtClean="0">
                <a:solidFill>
                  <a:schemeClr val="bg1"/>
                </a:solidFill>
              </a:rPr>
              <a:pPr algn="ctr"/>
              <a:t>1</a:t>
            </a:fld>
            <a:endParaRPr lang="en-US" sz="1400" b="1" dirty="0">
              <a:solidFill>
                <a:schemeClr val="bg1"/>
              </a:solidFill>
              <a:latin typeface="+mn-lt"/>
              <a:cs typeface="Arial" panose="020B0604020202020204" pitchFamily="34" charset="0"/>
              <a:sym typeface="+mn-lt"/>
            </a:endParaRPr>
          </a:p>
        </p:txBody>
      </p:sp>
      <p:sp>
        <p:nvSpPr>
          <p:cNvPr id="82" name="Rectangle 5">
            <a:extLst>
              <a:ext uri="{FF2B5EF4-FFF2-40B4-BE49-F238E27FC236}">
                <a16:creationId xmlns:a16="http://schemas.microsoft.com/office/drawing/2014/main" id="{D60443F5-2959-410D-9038-6E3EB82334C5}"/>
              </a:ext>
            </a:extLst>
          </p:cNvPr>
          <p:cNvSpPr>
            <a:spLocks noChangeArrowheads="1"/>
          </p:cNvSpPr>
          <p:nvPr>
            <p:custDataLst>
              <p:tags r:id="rId9"/>
            </p:custDataLst>
          </p:nvPr>
        </p:nvSpPr>
        <p:spPr bwMode="gray">
          <a:xfrm>
            <a:off x="5411788" y="2019300"/>
            <a:ext cx="803275" cy="260350"/>
          </a:xfrm>
          <a:prstGeom prst="rect">
            <a:avLst/>
          </a:prstGeom>
          <a:solidFill>
            <a:schemeClr val="tx2"/>
          </a:solidFill>
          <a:ln w="9525">
            <a:solidFill>
              <a:schemeClr val="tx1"/>
            </a:solidFill>
            <a:miter lim="800000"/>
            <a:headEnd/>
            <a:tailEnd/>
          </a:ln>
          <a:effectLst/>
        </p:spPr>
        <p:txBody>
          <a:bodyPr wrap="none" lIns="0" tIns="23812" rIns="0" bIns="23812" anchor="ctr"/>
          <a:lstStyle/>
          <a:p>
            <a:pPr algn="ctr"/>
            <a:fld id="{9FA06007-556B-40E6-9BD8-3D236AFA1E46}" type="datetime'''''''''''''''''''''''2'''''''''''''''''''''''''''">
              <a:rPr lang="en-US" altLang="en-US" sz="1400" b="1" smtClean="0">
                <a:solidFill>
                  <a:schemeClr val="bg1"/>
                </a:solidFill>
              </a:rPr>
              <a:pPr algn="ctr"/>
              <a:t>2</a:t>
            </a:fld>
            <a:endParaRPr lang="en-US" sz="1400" b="1" dirty="0">
              <a:solidFill>
                <a:schemeClr val="bg1"/>
              </a:solidFill>
              <a:latin typeface="+mn-lt"/>
              <a:cs typeface="Arial" panose="020B0604020202020204" pitchFamily="34" charset="0"/>
              <a:sym typeface="+mn-lt"/>
            </a:endParaRPr>
          </a:p>
        </p:txBody>
      </p:sp>
      <p:sp>
        <p:nvSpPr>
          <p:cNvPr id="83" name="Rectangle 5">
            <a:extLst>
              <a:ext uri="{FF2B5EF4-FFF2-40B4-BE49-F238E27FC236}">
                <a16:creationId xmlns:a16="http://schemas.microsoft.com/office/drawing/2014/main" id="{5B71F966-3917-4025-A4F8-7A64953A90C6}"/>
              </a:ext>
            </a:extLst>
          </p:cNvPr>
          <p:cNvSpPr>
            <a:spLocks noChangeArrowheads="1"/>
          </p:cNvSpPr>
          <p:nvPr>
            <p:custDataLst>
              <p:tags r:id="rId10"/>
            </p:custDataLst>
          </p:nvPr>
        </p:nvSpPr>
        <p:spPr bwMode="gray">
          <a:xfrm>
            <a:off x="6215063" y="2019300"/>
            <a:ext cx="890588" cy="260350"/>
          </a:xfrm>
          <a:prstGeom prst="rect">
            <a:avLst/>
          </a:prstGeom>
          <a:solidFill>
            <a:schemeClr val="tx2"/>
          </a:solidFill>
          <a:ln w="9525">
            <a:solidFill>
              <a:schemeClr val="tx1"/>
            </a:solidFill>
            <a:miter lim="800000"/>
            <a:headEnd/>
            <a:tailEnd/>
          </a:ln>
          <a:effectLst/>
        </p:spPr>
        <p:txBody>
          <a:bodyPr wrap="none" lIns="0" tIns="23812" rIns="0" bIns="23812" anchor="ctr"/>
          <a:lstStyle/>
          <a:p>
            <a:pPr algn="ctr"/>
            <a:fld id="{AD06EEBD-B33D-4F63-9D5F-1029A4DEBB20}" type="datetime'''''''''''''3'''''''''''''''''''''''''''''''''">
              <a:rPr lang="en-US" altLang="en-US" sz="1400" b="1" smtClean="0">
                <a:solidFill>
                  <a:schemeClr val="bg1"/>
                </a:solidFill>
              </a:rPr>
              <a:pPr algn="ctr"/>
              <a:t>3</a:t>
            </a:fld>
            <a:endParaRPr lang="en-US" sz="1400" b="1" dirty="0">
              <a:solidFill>
                <a:schemeClr val="bg1"/>
              </a:solidFill>
              <a:latin typeface="+mn-lt"/>
              <a:cs typeface="Arial" panose="020B0604020202020204" pitchFamily="34" charset="0"/>
              <a:sym typeface="+mn-lt"/>
            </a:endParaRPr>
          </a:p>
        </p:txBody>
      </p:sp>
      <p:sp>
        <p:nvSpPr>
          <p:cNvPr id="84" name="Rectangle 5">
            <a:extLst>
              <a:ext uri="{FF2B5EF4-FFF2-40B4-BE49-F238E27FC236}">
                <a16:creationId xmlns:a16="http://schemas.microsoft.com/office/drawing/2014/main" id="{204D0823-893F-47DA-B75E-5904963A8422}"/>
              </a:ext>
            </a:extLst>
          </p:cNvPr>
          <p:cNvSpPr>
            <a:spLocks noChangeArrowheads="1"/>
          </p:cNvSpPr>
          <p:nvPr>
            <p:custDataLst>
              <p:tags r:id="rId11"/>
            </p:custDataLst>
          </p:nvPr>
        </p:nvSpPr>
        <p:spPr bwMode="gray">
          <a:xfrm>
            <a:off x="7105650" y="2019300"/>
            <a:ext cx="862013" cy="260350"/>
          </a:xfrm>
          <a:prstGeom prst="rect">
            <a:avLst/>
          </a:prstGeom>
          <a:solidFill>
            <a:schemeClr val="tx2"/>
          </a:solidFill>
          <a:ln w="9525">
            <a:solidFill>
              <a:schemeClr val="tx1"/>
            </a:solidFill>
            <a:miter lim="800000"/>
            <a:headEnd/>
            <a:tailEnd/>
          </a:ln>
          <a:effectLst/>
        </p:spPr>
        <p:txBody>
          <a:bodyPr wrap="none" lIns="0" tIns="23812" rIns="0" bIns="23812" anchor="ctr"/>
          <a:lstStyle/>
          <a:p>
            <a:pPr algn="ctr"/>
            <a:fld id="{88EE30C1-AEA5-4D7C-BE4A-34054D11ADED}" type="datetime'''''''''''''''''''''''''''''''''''''''''''4'''''">
              <a:rPr lang="en-US" altLang="en-US" sz="1400" b="1" smtClean="0">
                <a:solidFill>
                  <a:schemeClr val="bg1"/>
                </a:solidFill>
              </a:rPr>
              <a:pPr algn="ctr"/>
              <a:t>4</a:t>
            </a:fld>
            <a:endParaRPr lang="en-US" sz="1400" b="1" dirty="0">
              <a:solidFill>
                <a:schemeClr val="bg1"/>
              </a:solidFill>
              <a:latin typeface="+mn-lt"/>
              <a:cs typeface="Arial" panose="020B0604020202020204" pitchFamily="34" charset="0"/>
              <a:sym typeface="+mn-lt"/>
            </a:endParaRPr>
          </a:p>
        </p:txBody>
      </p:sp>
      <p:sp>
        <p:nvSpPr>
          <p:cNvPr id="85" name="Rectangle 5">
            <a:extLst>
              <a:ext uri="{FF2B5EF4-FFF2-40B4-BE49-F238E27FC236}">
                <a16:creationId xmlns:a16="http://schemas.microsoft.com/office/drawing/2014/main" id="{36D6840A-74D9-4F99-B48A-BC7448A6ADA6}"/>
              </a:ext>
            </a:extLst>
          </p:cNvPr>
          <p:cNvSpPr>
            <a:spLocks noChangeArrowheads="1"/>
          </p:cNvSpPr>
          <p:nvPr>
            <p:custDataLst>
              <p:tags r:id="rId12"/>
            </p:custDataLst>
          </p:nvPr>
        </p:nvSpPr>
        <p:spPr bwMode="gray">
          <a:xfrm>
            <a:off x="7967663" y="2019300"/>
            <a:ext cx="890588" cy="260350"/>
          </a:xfrm>
          <a:prstGeom prst="rect">
            <a:avLst/>
          </a:prstGeom>
          <a:solidFill>
            <a:schemeClr val="tx2"/>
          </a:solidFill>
          <a:ln w="9525">
            <a:solidFill>
              <a:schemeClr val="tx1"/>
            </a:solidFill>
            <a:miter lim="800000"/>
            <a:headEnd/>
            <a:tailEnd/>
          </a:ln>
          <a:effectLst/>
        </p:spPr>
        <p:txBody>
          <a:bodyPr wrap="none" lIns="0" tIns="23812" rIns="0" bIns="23812" anchor="ctr"/>
          <a:lstStyle/>
          <a:p>
            <a:pPr algn="ctr"/>
            <a:fld id="{0C58896F-5BCD-4ECA-828C-28E6F5FDBD88}" type="datetime'''''''''''''''''''''''''5'''''''''''''''''''''''''''''''''''">
              <a:rPr lang="en-US" altLang="en-US" sz="1400" b="1" smtClean="0">
                <a:solidFill>
                  <a:schemeClr val="bg1"/>
                </a:solidFill>
              </a:rPr>
              <a:pPr algn="ctr"/>
              <a:t>5</a:t>
            </a:fld>
            <a:endParaRPr lang="en-US" sz="1400" b="1" dirty="0">
              <a:solidFill>
                <a:schemeClr val="bg1"/>
              </a:solidFill>
              <a:latin typeface="+mn-lt"/>
              <a:cs typeface="Arial" panose="020B0604020202020204" pitchFamily="34" charset="0"/>
              <a:sym typeface="+mn-lt"/>
            </a:endParaRPr>
          </a:p>
        </p:txBody>
      </p:sp>
      <p:cxnSp>
        <p:nvCxnSpPr>
          <p:cNvPr id="91" name="Gerade Verbindung 70">
            <a:extLst>
              <a:ext uri="{FF2B5EF4-FFF2-40B4-BE49-F238E27FC236}">
                <a16:creationId xmlns:a16="http://schemas.microsoft.com/office/drawing/2014/main" id="{B5F998E5-C669-4D1B-B1A6-23835593FF01}"/>
              </a:ext>
            </a:extLst>
          </p:cNvPr>
          <p:cNvCxnSpPr/>
          <p:nvPr>
            <p:custDataLst>
              <p:tags r:id="rId13"/>
            </p:custDataLst>
          </p:nvPr>
        </p:nvCxnSpPr>
        <p:spPr bwMode="auto">
          <a:xfrm>
            <a:off x="6215063" y="2279650"/>
            <a:ext cx="0" cy="3376613"/>
          </a:xfrm>
          <a:prstGeom prst="line">
            <a:avLst/>
          </a:prstGeom>
          <a:ln w="3175">
            <a:solidFill>
              <a:schemeClr val="tx1"/>
            </a:solidFill>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87" name="Gerade Verbindung 69">
            <a:extLst>
              <a:ext uri="{FF2B5EF4-FFF2-40B4-BE49-F238E27FC236}">
                <a16:creationId xmlns:a16="http://schemas.microsoft.com/office/drawing/2014/main" id="{8E956A1D-9FB9-4CD8-848A-1F3C83C3B1DE}"/>
              </a:ext>
            </a:extLst>
          </p:cNvPr>
          <p:cNvCxnSpPr/>
          <p:nvPr>
            <p:custDataLst>
              <p:tags r:id="rId14"/>
            </p:custDataLst>
          </p:nvPr>
        </p:nvCxnSpPr>
        <p:spPr bwMode="auto">
          <a:xfrm>
            <a:off x="5411788" y="2279650"/>
            <a:ext cx="0" cy="3376613"/>
          </a:xfrm>
          <a:prstGeom prst="line">
            <a:avLst/>
          </a:prstGeom>
          <a:ln w="3175">
            <a:solidFill>
              <a:schemeClr val="tx1"/>
            </a:solidFill>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88" name="Gerade Verbindung 68">
            <a:extLst>
              <a:ext uri="{FF2B5EF4-FFF2-40B4-BE49-F238E27FC236}">
                <a16:creationId xmlns:a16="http://schemas.microsoft.com/office/drawing/2014/main" id="{062A87CF-EF15-4302-9B67-4D1146B61DAB}"/>
              </a:ext>
            </a:extLst>
          </p:cNvPr>
          <p:cNvCxnSpPr/>
          <p:nvPr>
            <p:custDataLst>
              <p:tags r:id="rId15"/>
            </p:custDataLst>
          </p:nvPr>
        </p:nvCxnSpPr>
        <p:spPr bwMode="auto">
          <a:xfrm>
            <a:off x="4521200" y="2279650"/>
            <a:ext cx="0" cy="3376613"/>
          </a:xfrm>
          <a:prstGeom prst="line">
            <a:avLst/>
          </a:prstGeom>
          <a:ln w="3175">
            <a:solidFill>
              <a:schemeClr val="tx1"/>
            </a:solidFill>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94" name="Gerade Verbindung 134">
            <a:extLst>
              <a:ext uri="{FF2B5EF4-FFF2-40B4-BE49-F238E27FC236}">
                <a16:creationId xmlns:a16="http://schemas.microsoft.com/office/drawing/2014/main" id="{DCFE06CF-63C4-4A06-976D-0DB127F989AE}"/>
              </a:ext>
            </a:extLst>
          </p:cNvPr>
          <p:cNvCxnSpPr/>
          <p:nvPr>
            <p:custDataLst>
              <p:tags r:id="rId16"/>
            </p:custDataLst>
          </p:nvPr>
        </p:nvCxnSpPr>
        <p:spPr bwMode="auto">
          <a:xfrm>
            <a:off x="3630613" y="2279650"/>
            <a:ext cx="0" cy="3376613"/>
          </a:xfrm>
          <a:prstGeom prst="line">
            <a:avLst/>
          </a:prstGeom>
          <a:ln w="3175">
            <a:solidFill>
              <a:schemeClr val="tx1"/>
            </a:solidFill>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86" name="Gerade Verbindung 75">
            <a:extLst>
              <a:ext uri="{FF2B5EF4-FFF2-40B4-BE49-F238E27FC236}">
                <a16:creationId xmlns:a16="http://schemas.microsoft.com/office/drawing/2014/main" id="{D3806768-875E-45FC-BBE7-8B2364D238E0}"/>
              </a:ext>
            </a:extLst>
          </p:cNvPr>
          <p:cNvCxnSpPr/>
          <p:nvPr>
            <p:custDataLst>
              <p:tags r:id="rId17"/>
            </p:custDataLst>
          </p:nvPr>
        </p:nvCxnSpPr>
        <p:spPr bwMode="gray">
          <a:xfrm>
            <a:off x="8858250" y="2279650"/>
            <a:ext cx="0" cy="3376613"/>
          </a:xfrm>
          <a:prstGeom prst="line">
            <a:avLst/>
          </a:prstGeom>
          <a:ln w="9525">
            <a:solidFill>
              <a:schemeClr val="tx1"/>
            </a:solidFill>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89" name="Gerader Verbinder 88">
            <a:extLst>
              <a:ext uri="{FF2B5EF4-FFF2-40B4-BE49-F238E27FC236}">
                <a16:creationId xmlns:a16="http://schemas.microsoft.com/office/drawing/2014/main" id="{B5BBF77C-2E0E-4964-B92F-D34809E38718}"/>
              </a:ext>
            </a:extLst>
          </p:cNvPr>
          <p:cNvCxnSpPr/>
          <p:nvPr>
            <p:custDataLst>
              <p:tags r:id="rId18"/>
            </p:custDataLst>
          </p:nvPr>
        </p:nvCxnSpPr>
        <p:spPr bwMode="auto">
          <a:xfrm>
            <a:off x="7105650" y="2279650"/>
            <a:ext cx="0" cy="3376613"/>
          </a:xfrm>
          <a:prstGeom prst="line">
            <a:avLst/>
          </a:prstGeom>
          <a:ln w="31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0" name="Gerader Verbinder 89">
            <a:extLst>
              <a:ext uri="{FF2B5EF4-FFF2-40B4-BE49-F238E27FC236}">
                <a16:creationId xmlns:a16="http://schemas.microsoft.com/office/drawing/2014/main" id="{21BEB139-D5E5-43D1-B161-BAE5F3BFEF77}"/>
              </a:ext>
            </a:extLst>
          </p:cNvPr>
          <p:cNvCxnSpPr/>
          <p:nvPr>
            <p:custDataLst>
              <p:tags r:id="rId19"/>
            </p:custDataLst>
          </p:nvPr>
        </p:nvCxnSpPr>
        <p:spPr bwMode="auto">
          <a:xfrm>
            <a:off x="7967663" y="2279650"/>
            <a:ext cx="0" cy="3376613"/>
          </a:xfrm>
          <a:prstGeom prst="line">
            <a:avLst/>
          </a:prstGeom>
          <a:ln w="31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93" name="Line 32">
            <a:extLst>
              <a:ext uri="{FF2B5EF4-FFF2-40B4-BE49-F238E27FC236}">
                <a16:creationId xmlns:a16="http://schemas.microsoft.com/office/drawing/2014/main" id="{361CE11C-6C5E-4C60-82BE-71EF8847988F}"/>
              </a:ext>
            </a:extLst>
          </p:cNvPr>
          <p:cNvSpPr>
            <a:spLocks noChangeShapeType="1"/>
          </p:cNvSpPr>
          <p:nvPr>
            <p:custDataLst>
              <p:tags r:id="rId20"/>
            </p:custDataLst>
          </p:nvPr>
        </p:nvSpPr>
        <p:spPr bwMode="auto">
          <a:xfrm>
            <a:off x="2768600" y="2279650"/>
            <a:ext cx="0" cy="3376613"/>
          </a:xfrm>
          <a:prstGeom prst="line">
            <a:avLst/>
          </a:prstGeom>
          <a:noFill/>
          <a:ln w="9525">
            <a:solidFill>
              <a:schemeClr val="tx1"/>
            </a:solidFill>
            <a:round/>
            <a:headEnd/>
            <a:tailEnd/>
          </a:ln>
          <a:effectLst/>
        </p:spPr>
        <p:txBody>
          <a:bodyPr wrap="none" lIns="144000" tIns="72000" rIns="144000" bIns="72000" anchor="ctr">
            <a:noAutofit/>
          </a:bodyPr>
          <a:lstStyle/>
          <a:p>
            <a:endParaRPr lang="en-US" dirty="0"/>
          </a:p>
        </p:txBody>
      </p:sp>
      <p:sp>
        <p:nvSpPr>
          <p:cNvPr id="92" name="Line 29">
            <a:extLst>
              <a:ext uri="{FF2B5EF4-FFF2-40B4-BE49-F238E27FC236}">
                <a16:creationId xmlns:a16="http://schemas.microsoft.com/office/drawing/2014/main" id="{211D2AB2-96A7-4744-B51C-DD425CC15CB2}"/>
              </a:ext>
            </a:extLst>
          </p:cNvPr>
          <p:cNvSpPr>
            <a:spLocks noChangeShapeType="1"/>
          </p:cNvSpPr>
          <p:nvPr>
            <p:custDataLst>
              <p:tags r:id="rId21"/>
            </p:custDataLst>
          </p:nvPr>
        </p:nvSpPr>
        <p:spPr bwMode="auto">
          <a:xfrm>
            <a:off x="328613" y="2279650"/>
            <a:ext cx="0" cy="3376613"/>
          </a:xfrm>
          <a:prstGeom prst="line">
            <a:avLst/>
          </a:prstGeom>
          <a:noFill/>
          <a:ln w="9525">
            <a:solidFill>
              <a:schemeClr val="tx1"/>
            </a:solidFill>
            <a:round/>
            <a:headEnd/>
            <a:tailEnd/>
          </a:ln>
          <a:effectLst/>
        </p:spPr>
        <p:txBody>
          <a:bodyPr wrap="none" lIns="144000" tIns="72000" rIns="144000" bIns="72000" anchor="ctr">
            <a:noAutofit/>
          </a:bodyPr>
          <a:lstStyle/>
          <a:p>
            <a:endParaRPr lang="en-US" dirty="0"/>
          </a:p>
        </p:txBody>
      </p:sp>
      <p:cxnSp>
        <p:nvCxnSpPr>
          <p:cNvPr id="14" name="Gerader Verbinder 13">
            <a:extLst>
              <a:ext uri="{FF2B5EF4-FFF2-40B4-BE49-F238E27FC236}">
                <a16:creationId xmlns:a16="http://schemas.microsoft.com/office/drawing/2014/main" id="{7B51CCB0-89F5-4EE8-B78B-CB89FCD35B13}"/>
              </a:ext>
            </a:extLst>
          </p:cNvPr>
          <p:cNvCxnSpPr/>
          <p:nvPr>
            <p:custDataLst>
              <p:tags r:id="rId22"/>
            </p:custDataLst>
          </p:nvPr>
        </p:nvCxnSpPr>
        <p:spPr bwMode="auto">
          <a:xfrm>
            <a:off x="328613" y="2792413"/>
            <a:ext cx="8529637" cy="0"/>
          </a:xfrm>
          <a:prstGeom prst="line">
            <a:avLst/>
          </a:prstGeom>
          <a:ln w="31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7" name="Gerader Verbinder 126">
            <a:extLst>
              <a:ext uri="{FF2B5EF4-FFF2-40B4-BE49-F238E27FC236}">
                <a16:creationId xmlns:a16="http://schemas.microsoft.com/office/drawing/2014/main" id="{DA97E9B4-559C-46C9-9000-D74F98ECCC31}"/>
              </a:ext>
            </a:extLst>
          </p:cNvPr>
          <p:cNvCxnSpPr/>
          <p:nvPr>
            <p:custDataLst>
              <p:tags r:id="rId23"/>
            </p:custDataLst>
          </p:nvPr>
        </p:nvCxnSpPr>
        <p:spPr bwMode="auto">
          <a:xfrm>
            <a:off x="328613" y="4630738"/>
            <a:ext cx="8529638" cy="0"/>
          </a:xfrm>
          <a:prstGeom prst="line">
            <a:avLst/>
          </a:prstGeom>
          <a:ln w="3175">
            <a:solidFill>
              <a:schemeClr val="tx1"/>
            </a:solidFill>
            <a:headEnd type="none"/>
            <a:tailEnd type="none" w="lg" len="lg"/>
          </a:ln>
          <a:effectLst/>
          <a:extLst>
            <a:ext uri="{AF507438-7753-43E0-B8FC-AC1667EBCBE1}">
              <a14:hiddenEffects xmlns:a14="http://schemas.microsoft.com/office/drawing/2010/main">
                <a:effectLst>
                  <a:outerShdw blurRad="40000" dist="20000" dir="5400000" rotWithShape="0">
                    <a:srgbClr val="000000">
                      <a:alpha val="38000"/>
                    </a:srgbClr>
                  </a:outerShdw>
                </a:effectLst>
              </a14:hiddenEffects>
            </a:ext>
          </a:extLst>
        </p:spPr>
        <p:style>
          <a:lnRef idx="2">
            <a:schemeClr val="accent1"/>
          </a:lnRef>
          <a:fillRef idx="0">
            <a:schemeClr val="accent1"/>
          </a:fillRef>
          <a:effectRef idx="1">
            <a:schemeClr val="accent1"/>
          </a:effectRef>
          <a:fontRef idx="minor">
            <a:schemeClr val="tx1"/>
          </a:fontRef>
        </p:style>
      </p:cxnSp>
      <p:cxnSp>
        <p:nvCxnSpPr>
          <p:cNvPr id="126" name="Gerader Verbinder 125">
            <a:extLst>
              <a:ext uri="{FF2B5EF4-FFF2-40B4-BE49-F238E27FC236}">
                <a16:creationId xmlns:a16="http://schemas.microsoft.com/office/drawing/2014/main" id="{53FEE95A-6362-4EE0-9219-C15499555F9E}"/>
              </a:ext>
            </a:extLst>
          </p:cNvPr>
          <p:cNvCxnSpPr/>
          <p:nvPr>
            <p:custDataLst>
              <p:tags r:id="rId24"/>
            </p:custDataLst>
          </p:nvPr>
        </p:nvCxnSpPr>
        <p:spPr bwMode="auto">
          <a:xfrm>
            <a:off x="328613" y="3711575"/>
            <a:ext cx="8529638" cy="0"/>
          </a:xfrm>
          <a:prstGeom prst="line">
            <a:avLst/>
          </a:prstGeom>
          <a:ln w="3175">
            <a:solidFill>
              <a:schemeClr val="tx1"/>
            </a:solidFill>
            <a:headEnd type="none"/>
            <a:tailEnd type="none" w="lg" len="lg"/>
          </a:ln>
          <a:effectLst/>
          <a:extLst>
            <a:ext uri="{AF507438-7753-43E0-B8FC-AC1667EBCBE1}">
              <a14:hiddenEffects xmlns:a14="http://schemas.microsoft.com/office/drawing/2010/main">
                <a:effectLst>
                  <a:outerShdw blurRad="40000" dist="20000" dir="5400000" rotWithShape="0">
                    <a:srgbClr val="000000">
                      <a:alpha val="38000"/>
                    </a:srgbClr>
                  </a:outerShdw>
                </a:effectLst>
              </a14:hiddenEffects>
            </a:ext>
          </a:extLst>
        </p:spPr>
        <p:style>
          <a:lnRef idx="2">
            <a:schemeClr val="accent1"/>
          </a:lnRef>
          <a:fillRef idx="0">
            <a:schemeClr val="accent1"/>
          </a:fillRef>
          <a:effectRef idx="1">
            <a:schemeClr val="accent1"/>
          </a:effectRef>
          <a:fontRef idx="minor">
            <a:schemeClr val="tx1"/>
          </a:fontRef>
        </p:style>
      </p:cxnSp>
      <p:cxnSp>
        <p:nvCxnSpPr>
          <p:cNvPr id="13" name="Gerader Verbinder 12">
            <a:extLst>
              <a:ext uri="{FF2B5EF4-FFF2-40B4-BE49-F238E27FC236}">
                <a16:creationId xmlns:a16="http://schemas.microsoft.com/office/drawing/2014/main" id="{040EFF59-E555-484D-A617-991496C67EE1}"/>
              </a:ext>
            </a:extLst>
          </p:cNvPr>
          <p:cNvCxnSpPr/>
          <p:nvPr>
            <p:custDataLst>
              <p:tags r:id="rId25"/>
            </p:custDataLst>
          </p:nvPr>
        </p:nvCxnSpPr>
        <p:spPr bwMode="auto">
          <a:xfrm>
            <a:off x="328613" y="5143500"/>
            <a:ext cx="8529637" cy="0"/>
          </a:xfrm>
          <a:prstGeom prst="line">
            <a:avLst/>
          </a:prstGeom>
          <a:ln w="31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28" name="Line 37">
            <a:extLst>
              <a:ext uri="{FF2B5EF4-FFF2-40B4-BE49-F238E27FC236}">
                <a16:creationId xmlns:a16="http://schemas.microsoft.com/office/drawing/2014/main" id="{41099B67-3342-496D-855A-FBB203A30A41}"/>
              </a:ext>
            </a:extLst>
          </p:cNvPr>
          <p:cNvSpPr>
            <a:spLocks noChangeShapeType="1"/>
          </p:cNvSpPr>
          <p:nvPr>
            <p:custDataLst>
              <p:tags r:id="rId26"/>
            </p:custDataLst>
          </p:nvPr>
        </p:nvSpPr>
        <p:spPr bwMode="auto">
          <a:xfrm>
            <a:off x="328613" y="5656263"/>
            <a:ext cx="8529638" cy="0"/>
          </a:xfrm>
          <a:prstGeom prst="line">
            <a:avLst/>
          </a:prstGeom>
          <a:noFill/>
          <a:ln w="9525">
            <a:solidFill>
              <a:schemeClr val="tx1"/>
            </a:solidFill>
            <a:round/>
            <a:headEnd/>
            <a:tailEnd/>
          </a:ln>
          <a:effectLst/>
        </p:spPr>
        <p:txBody>
          <a:bodyPr wrap="none" lIns="144000" tIns="72000" rIns="144000" bIns="72000" anchor="ctr">
            <a:noAutofit/>
          </a:bodyPr>
          <a:lstStyle/>
          <a:p>
            <a:endParaRPr lang="en-US" dirty="0"/>
          </a:p>
        </p:txBody>
      </p:sp>
      <p:sp>
        <p:nvSpPr>
          <p:cNvPr id="129" name="Line 40">
            <a:extLst>
              <a:ext uri="{FF2B5EF4-FFF2-40B4-BE49-F238E27FC236}">
                <a16:creationId xmlns:a16="http://schemas.microsoft.com/office/drawing/2014/main" id="{63012908-E0FF-43EA-901F-1016AB3231D3}"/>
              </a:ext>
            </a:extLst>
          </p:cNvPr>
          <p:cNvSpPr>
            <a:spLocks noChangeShapeType="1"/>
          </p:cNvSpPr>
          <p:nvPr>
            <p:custDataLst>
              <p:tags r:id="rId27"/>
            </p:custDataLst>
          </p:nvPr>
        </p:nvSpPr>
        <p:spPr bwMode="auto">
          <a:xfrm>
            <a:off x="328613" y="2279650"/>
            <a:ext cx="8529638" cy="0"/>
          </a:xfrm>
          <a:prstGeom prst="line">
            <a:avLst/>
          </a:prstGeom>
          <a:noFill/>
          <a:ln w="9525">
            <a:solidFill>
              <a:schemeClr val="tx1"/>
            </a:solidFill>
            <a:round/>
            <a:headEnd/>
            <a:tailEnd/>
          </a:ln>
          <a:effectLst/>
        </p:spPr>
        <p:txBody>
          <a:bodyPr wrap="none" lIns="144000" tIns="72000" rIns="144000" bIns="72000" anchor="ctr">
            <a:noAutofit/>
          </a:bodyPr>
          <a:lstStyle/>
          <a:p>
            <a:endParaRPr lang="en-US" dirty="0"/>
          </a:p>
        </p:txBody>
      </p:sp>
      <p:sp>
        <p:nvSpPr>
          <p:cNvPr id="133" name="Rechteck 132">
            <a:extLst>
              <a:ext uri="{FF2B5EF4-FFF2-40B4-BE49-F238E27FC236}">
                <a16:creationId xmlns:a16="http://schemas.microsoft.com/office/drawing/2014/main" id="{B3309E14-2D13-4C3B-A44E-6292F158CED9}"/>
              </a:ext>
            </a:extLst>
          </p:cNvPr>
          <p:cNvSpPr/>
          <p:nvPr>
            <p:custDataLst>
              <p:tags r:id="rId28"/>
            </p:custDataLst>
          </p:nvPr>
        </p:nvSpPr>
        <p:spPr bwMode="gray">
          <a:xfrm>
            <a:off x="5411788" y="3927475"/>
            <a:ext cx="1320800" cy="79375"/>
          </a:xfrm>
          <a:prstGeom prst="rect">
            <a:avLst/>
          </a:prstGeom>
          <a:solidFill>
            <a:schemeClr val="accent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32" name="Rechteck 131">
            <a:extLst>
              <a:ext uri="{FF2B5EF4-FFF2-40B4-BE49-F238E27FC236}">
                <a16:creationId xmlns:a16="http://schemas.microsoft.com/office/drawing/2014/main" id="{A439D446-000A-4361-AFEA-EAB3485F05E9}"/>
              </a:ext>
            </a:extLst>
          </p:cNvPr>
          <p:cNvSpPr/>
          <p:nvPr>
            <p:custDataLst>
              <p:tags r:id="rId29"/>
            </p:custDataLst>
          </p:nvPr>
        </p:nvSpPr>
        <p:spPr bwMode="gray">
          <a:xfrm>
            <a:off x="7105650" y="4846638"/>
            <a:ext cx="1292225" cy="79375"/>
          </a:xfrm>
          <a:prstGeom prst="rect">
            <a:avLst/>
          </a:prstGeom>
          <a:solidFill>
            <a:srgbClr val="0065BD"/>
          </a:solidFill>
          <a:ln w="19050">
            <a:solidFill>
              <a:srgbClr val="0065B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30" name="Rechteck 129">
            <a:extLst>
              <a:ext uri="{FF2B5EF4-FFF2-40B4-BE49-F238E27FC236}">
                <a16:creationId xmlns:a16="http://schemas.microsoft.com/office/drawing/2014/main" id="{15FD6DCF-32A5-47BD-82B1-3F53D15D0889}"/>
              </a:ext>
            </a:extLst>
          </p:cNvPr>
          <p:cNvSpPr/>
          <p:nvPr>
            <p:custDataLst>
              <p:tags r:id="rId30"/>
            </p:custDataLst>
          </p:nvPr>
        </p:nvSpPr>
        <p:spPr bwMode="gray">
          <a:xfrm>
            <a:off x="4032250" y="3414713"/>
            <a:ext cx="1379538" cy="79375"/>
          </a:xfrm>
          <a:prstGeom prst="rect">
            <a:avLst/>
          </a:prstGeom>
          <a:solidFill>
            <a:srgbClr val="97FDFD"/>
          </a:solidFill>
          <a:ln w="19050">
            <a:solidFill>
              <a:srgbClr val="97FDF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31" name="Rechteck 130">
            <a:extLst>
              <a:ext uri="{FF2B5EF4-FFF2-40B4-BE49-F238E27FC236}">
                <a16:creationId xmlns:a16="http://schemas.microsoft.com/office/drawing/2014/main" id="{9156287E-058B-4970-BD61-FE6AD52CE5BD}"/>
              </a:ext>
            </a:extLst>
          </p:cNvPr>
          <p:cNvSpPr/>
          <p:nvPr>
            <p:custDataLst>
              <p:tags r:id="rId31"/>
            </p:custDataLst>
          </p:nvPr>
        </p:nvSpPr>
        <p:spPr bwMode="gray">
          <a:xfrm>
            <a:off x="5813425" y="4333875"/>
            <a:ext cx="1320800" cy="79375"/>
          </a:xfrm>
          <a:prstGeom prst="rect">
            <a:avLst/>
          </a:prstGeom>
          <a:solidFill>
            <a:schemeClr val="accent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34" name="Rechteck 133">
            <a:extLst>
              <a:ext uri="{FF2B5EF4-FFF2-40B4-BE49-F238E27FC236}">
                <a16:creationId xmlns:a16="http://schemas.microsoft.com/office/drawing/2014/main" id="{F78380BA-10C2-4105-9B86-EA56CCB65F96}"/>
              </a:ext>
            </a:extLst>
          </p:cNvPr>
          <p:cNvSpPr/>
          <p:nvPr>
            <p:custDataLst>
              <p:tags r:id="rId32"/>
            </p:custDataLst>
          </p:nvPr>
        </p:nvSpPr>
        <p:spPr bwMode="gray">
          <a:xfrm>
            <a:off x="3170238" y="3008313"/>
            <a:ext cx="1781175" cy="79375"/>
          </a:xfrm>
          <a:prstGeom prst="rect">
            <a:avLst/>
          </a:prstGeom>
          <a:solidFill>
            <a:srgbClr val="97FDFD"/>
          </a:solidFill>
          <a:ln w="19050">
            <a:solidFill>
              <a:srgbClr val="97FDF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1" name="Gleichschenkliges Dreieck 10">
            <a:extLst>
              <a:ext uri="{FF2B5EF4-FFF2-40B4-BE49-F238E27FC236}">
                <a16:creationId xmlns:a16="http://schemas.microsoft.com/office/drawing/2014/main" id="{CC0A7EAC-9984-46B9-AC5D-666673FA12CE}"/>
              </a:ext>
            </a:extLst>
          </p:cNvPr>
          <p:cNvSpPr/>
          <p:nvPr>
            <p:custDataLst>
              <p:tags r:id="rId33"/>
            </p:custDataLst>
          </p:nvPr>
        </p:nvSpPr>
        <p:spPr bwMode="gray">
          <a:xfrm>
            <a:off x="3860800" y="2478088"/>
            <a:ext cx="114300" cy="114300"/>
          </a:xfrm>
          <a:prstGeom prst="triangl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0" name="Gleichschenkliges Dreieck 9">
            <a:extLst>
              <a:ext uri="{FF2B5EF4-FFF2-40B4-BE49-F238E27FC236}">
                <a16:creationId xmlns:a16="http://schemas.microsoft.com/office/drawing/2014/main" id="{918C4826-ABD8-4B7B-9363-F980BF817305}"/>
              </a:ext>
            </a:extLst>
          </p:cNvPr>
          <p:cNvSpPr/>
          <p:nvPr>
            <p:custDataLst>
              <p:tags r:id="rId34"/>
            </p:custDataLst>
          </p:nvPr>
        </p:nvSpPr>
        <p:spPr bwMode="gray">
          <a:xfrm>
            <a:off x="8628063" y="5341938"/>
            <a:ext cx="114300" cy="114300"/>
          </a:xfrm>
          <a:prstGeom prst="triangl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48" name="Rectangle 56">
            <a:extLst>
              <a:ext uri="{FF2B5EF4-FFF2-40B4-BE49-F238E27FC236}">
                <a16:creationId xmlns:a16="http://schemas.microsoft.com/office/drawing/2014/main" id="{AAF68EF3-1762-46C0-9639-C6A73F2C5254}"/>
              </a:ext>
            </a:extLst>
          </p:cNvPr>
          <p:cNvSpPr>
            <a:spLocks noChangeArrowheads="1"/>
          </p:cNvSpPr>
          <p:nvPr>
            <p:custDataLst>
              <p:tags r:id="rId35"/>
            </p:custDataLst>
          </p:nvPr>
        </p:nvSpPr>
        <p:spPr bwMode="auto">
          <a:xfrm>
            <a:off x="400050" y="2439988"/>
            <a:ext cx="1633538" cy="192088"/>
          </a:xfrm>
          <a:prstGeom prst="rect">
            <a:avLst/>
          </a:prstGeom>
          <a:noFill/>
          <a:ln w="9525">
            <a:noFill/>
            <a:miter lim="800000"/>
            <a:headEnd/>
            <a:tailEnd/>
          </a:ln>
          <a:effectLst/>
        </p:spPr>
        <p:txBody>
          <a:bodyPr wrap="none" lIns="0" tIns="0" rIns="0" bIns="0"/>
          <a:lstStyle/>
          <a:p>
            <a:pPr>
              <a:lnSpc>
                <a:spcPct val="90000"/>
              </a:lnSpc>
              <a:spcAft>
                <a:spcPct val="30000"/>
              </a:spcAft>
            </a:pPr>
            <a:r>
              <a:rPr lang="en-US" altLang="en-US" sz="1400" dirty="0"/>
              <a:t>Kick-off Presentation</a:t>
            </a:r>
            <a:endParaRPr lang="en-US" sz="1400" dirty="0">
              <a:latin typeface="Arial"/>
              <a:cs typeface="Arial"/>
              <a:sym typeface="Arial"/>
            </a:endParaRPr>
          </a:p>
        </p:txBody>
      </p:sp>
      <p:sp>
        <p:nvSpPr>
          <p:cNvPr id="136" name="Textplatzhalter 2">
            <a:extLst>
              <a:ext uri="{FF2B5EF4-FFF2-40B4-BE49-F238E27FC236}">
                <a16:creationId xmlns:a16="http://schemas.microsoft.com/office/drawing/2014/main" id="{ED544569-1BAC-4A4F-8FA0-2C9F03AD4FC5}"/>
              </a:ext>
            </a:extLst>
          </p:cNvPr>
          <p:cNvSpPr>
            <a:spLocks noGrp="1"/>
          </p:cNvSpPr>
          <p:nvPr>
            <p:custDataLst>
              <p:tags r:id="rId36"/>
            </p:custDataLst>
          </p:nvPr>
        </p:nvSpPr>
        <p:spPr bwMode="auto">
          <a:xfrm>
            <a:off x="2166938" y="2043113"/>
            <a:ext cx="530225" cy="212725"/>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spcCol="0" anchor="b" anchorCtr="0" compatLnSpc="1">
            <a:prstTxWarp prst="textNoShape">
              <a:avLst/>
            </a:prstTxWarp>
            <a:noAutofit/>
          </a:bodyPr>
          <a:lstStyle>
            <a:lvl1pPr algn="l" defTabSz="457200" rtl="0" fontAlgn="base">
              <a:lnSpc>
                <a:spcPct val="90000"/>
              </a:lnSpc>
              <a:spcBef>
                <a:spcPct val="25000"/>
              </a:spcBef>
              <a:spcAft>
                <a:spcPct val="0"/>
              </a:spcAft>
              <a:buClr>
                <a:schemeClr val="tx2"/>
              </a:buClr>
              <a:buFont typeface="Wingdings" pitchFamily="2" charset="2"/>
              <a:defRPr sz="1600" b="1" kern="1200">
                <a:solidFill>
                  <a:schemeClr val="tx1"/>
                </a:solidFill>
                <a:latin typeface="Arial" pitchFamily="34" charset="0"/>
                <a:ea typeface="+mn-ea"/>
                <a:cs typeface="Arial" pitchFamily="34" charset="0"/>
              </a:defRPr>
            </a:lvl1pPr>
            <a:lvl2pPr marL="1588" algn="l" defTabSz="457200" rtl="0" fontAlgn="base">
              <a:lnSpc>
                <a:spcPct val="90000"/>
              </a:lnSpc>
              <a:spcBef>
                <a:spcPct val="25000"/>
              </a:spcBef>
              <a:spcAft>
                <a:spcPct val="0"/>
              </a:spcAft>
              <a:buClr>
                <a:schemeClr val="tx2"/>
              </a:buClr>
              <a:buFont typeface="Wingdings" pitchFamily="2" charset="2"/>
              <a:defRPr sz="1600" kern="1200">
                <a:solidFill>
                  <a:schemeClr val="tx1"/>
                </a:solidFill>
                <a:latin typeface="Arial" pitchFamily="34" charset="0"/>
                <a:ea typeface="+mn-ea"/>
                <a:cs typeface="Arial" pitchFamily="34" charset="0"/>
              </a:defRPr>
            </a:lvl2pPr>
            <a:lvl3pPr marL="179388" indent="-176213" algn="l" defTabSz="457200" rtl="0" fontAlgn="base">
              <a:lnSpc>
                <a:spcPct val="90000"/>
              </a:lnSpc>
              <a:spcBef>
                <a:spcPct val="25000"/>
              </a:spcBef>
              <a:spcAft>
                <a:spcPct val="0"/>
              </a:spcAft>
              <a:buClr>
                <a:schemeClr val="tx1"/>
              </a:buClr>
              <a:buSzPct val="75000"/>
              <a:buFont typeface="Wingdings" pitchFamily="2" charset="2"/>
              <a:buChar char="§"/>
              <a:defRPr sz="1600" kern="1200">
                <a:solidFill>
                  <a:schemeClr val="tx1"/>
                </a:solidFill>
                <a:latin typeface="Arial" pitchFamily="34" charset="0"/>
                <a:ea typeface="+mn-ea"/>
                <a:cs typeface="Arial" pitchFamily="34" charset="0"/>
              </a:defRPr>
            </a:lvl3pPr>
            <a:lvl4pPr marL="352425" indent="-171450" algn="l" defTabSz="457200" rtl="0" fontAlgn="base">
              <a:lnSpc>
                <a:spcPct val="90000"/>
              </a:lnSpc>
              <a:spcBef>
                <a:spcPct val="25000"/>
              </a:spcBef>
              <a:spcAft>
                <a:spcPct val="0"/>
              </a:spcAft>
              <a:buClr>
                <a:schemeClr val="tx1"/>
              </a:buClr>
              <a:buSzPct val="75000"/>
              <a:buFont typeface="Wingdings" pitchFamily="2" charset="2"/>
              <a:buChar char="§"/>
              <a:defRPr sz="1600" kern="1200">
                <a:solidFill>
                  <a:schemeClr val="tx1"/>
                </a:solidFill>
                <a:latin typeface="Arial" pitchFamily="34" charset="0"/>
                <a:ea typeface="+mn-ea"/>
                <a:cs typeface="Arial" pitchFamily="34" charset="0"/>
              </a:defRPr>
            </a:lvl4pPr>
            <a:lvl5pPr marL="538163" indent="-184150" algn="l" defTabSz="457200" rtl="0" fontAlgn="base">
              <a:lnSpc>
                <a:spcPct val="90000"/>
              </a:lnSpc>
              <a:spcBef>
                <a:spcPct val="25000"/>
              </a:spcBef>
              <a:spcAft>
                <a:spcPct val="0"/>
              </a:spcAft>
              <a:buClr>
                <a:schemeClr val="tx1"/>
              </a:buClr>
              <a:buSzPct val="75000"/>
              <a:buFont typeface="Wingdings" pitchFamily="2" charset="2"/>
              <a:buChar char="§"/>
              <a:defRPr sz="16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algn="r">
              <a:lnSpc>
                <a:spcPct val="100000"/>
              </a:lnSpc>
              <a:spcBef>
                <a:spcPct val="0"/>
              </a:spcBef>
            </a:pPr>
            <a:r>
              <a:rPr lang="en-US" altLang="en-US" sz="1400" b="1" dirty="0"/>
              <a:t>Month</a:t>
            </a:r>
            <a:endParaRPr lang="en-US" sz="1400" b="1" dirty="0">
              <a:sym typeface="Arial" panose="020B0604020202020204" pitchFamily="34" charset="0"/>
            </a:endParaRPr>
          </a:p>
        </p:txBody>
      </p:sp>
      <p:sp>
        <p:nvSpPr>
          <p:cNvPr id="138" name="Rectangle 56">
            <a:extLst>
              <a:ext uri="{FF2B5EF4-FFF2-40B4-BE49-F238E27FC236}">
                <a16:creationId xmlns:a16="http://schemas.microsoft.com/office/drawing/2014/main" id="{8E48A422-0CAC-40FA-8D2B-CD01B48A02B1}"/>
              </a:ext>
            </a:extLst>
          </p:cNvPr>
          <p:cNvSpPr>
            <a:spLocks noChangeArrowheads="1"/>
          </p:cNvSpPr>
          <p:nvPr>
            <p:custDataLst>
              <p:tags r:id="rId37"/>
            </p:custDataLst>
          </p:nvPr>
        </p:nvSpPr>
        <p:spPr bwMode="auto">
          <a:xfrm>
            <a:off x="400050" y="3359150"/>
            <a:ext cx="917575" cy="192088"/>
          </a:xfrm>
          <a:prstGeom prst="rect">
            <a:avLst/>
          </a:prstGeom>
          <a:noFill/>
          <a:ln w="9525">
            <a:noFill/>
            <a:miter lim="800000"/>
            <a:headEnd/>
            <a:tailEnd/>
          </a:ln>
          <a:effectLst/>
        </p:spPr>
        <p:txBody>
          <a:bodyPr wrap="none" lIns="0" tIns="0" rIns="0" bIns="0"/>
          <a:lstStyle/>
          <a:p>
            <a:pPr>
              <a:lnSpc>
                <a:spcPct val="90000"/>
              </a:lnSpc>
              <a:spcBef>
                <a:spcPct val="0"/>
              </a:spcBef>
              <a:spcAft>
                <a:spcPct val="30000"/>
              </a:spcAft>
              <a:buClrTx/>
              <a:buSzTx/>
              <a:buFontTx/>
              <a:buNone/>
            </a:pPr>
            <a:r>
              <a:rPr lang="en-US" sz="1400" dirty="0">
                <a:solidFill>
                  <a:schemeClr val="tx1"/>
                </a:solidFill>
                <a:latin typeface="Arial" panose="020B0604020202020204" pitchFamily="34" charset="0"/>
                <a:cs typeface="Arial" panose="020B0604020202020204" pitchFamily="34" charset="0"/>
                <a:sym typeface="Arial" panose="020B0604020202020204" pitchFamily="34" charset="0"/>
              </a:rPr>
              <a:t>Case Study</a:t>
            </a:r>
          </a:p>
        </p:txBody>
      </p:sp>
      <p:sp>
        <p:nvSpPr>
          <p:cNvPr id="137" name="Rectangle 56">
            <a:extLst>
              <a:ext uri="{FF2B5EF4-FFF2-40B4-BE49-F238E27FC236}">
                <a16:creationId xmlns:a16="http://schemas.microsoft.com/office/drawing/2014/main" id="{00D05494-5868-41C6-9D79-03320D5B30BC}"/>
              </a:ext>
            </a:extLst>
          </p:cNvPr>
          <p:cNvSpPr>
            <a:spLocks noChangeArrowheads="1"/>
          </p:cNvSpPr>
          <p:nvPr>
            <p:custDataLst>
              <p:tags r:id="rId38"/>
            </p:custDataLst>
          </p:nvPr>
        </p:nvSpPr>
        <p:spPr bwMode="auto">
          <a:xfrm>
            <a:off x="400050" y="2952750"/>
            <a:ext cx="2297113" cy="192088"/>
          </a:xfrm>
          <a:prstGeom prst="rect">
            <a:avLst/>
          </a:prstGeom>
          <a:noFill/>
          <a:ln w="9525">
            <a:noFill/>
            <a:miter lim="800000"/>
            <a:headEnd/>
            <a:tailEnd/>
          </a:ln>
          <a:effectLst/>
        </p:spPr>
        <p:txBody>
          <a:bodyPr wrap="none" lIns="0" tIns="0" rIns="0" bIns="0"/>
          <a:lstStyle/>
          <a:p>
            <a:pPr>
              <a:lnSpc>
                <a:spcPct val="90000"/>
              </a:lnSpc>
              <a:spcBef>
                <a:spcPct val="0"/>
              </a:spcBef>
              <a:spcAft>
                <a:spcPct val="30000"/>
              </a:spcAft>
              <a:buClrTx/>
              <a:buSzTx/>
              <a:buFontTx/>
              <a:buNone/>
            </a:pPr>
            <a:r>
              <a:rPr lang="en-US" sz="1400" dirty="0">
                <a:solidFill>
                  <a:schemeClr val="tx1"/>
                </a:solidFill>
                <a:latin typeface="Arial"/>
                <a:cs typeface="Arial"/>
                <a:sym typeface="Arial"/>
              </a:rPr>
              <a:t>Systematic Literature Review</a:t>
            </a:r>
          </a:p>
        </p:txBody>
      </p:sp>
      <p:sp>
        <p:nvSpPr>
          <p:cNvPr id="139" name="Rectangle 56">
            <a:extLst>
              <a:ext uri="{FF2B5EF4-FFF2-40B4-BE49-F238E27FC236}">
                <a16:creationId xmlns:a16="http://schemas.microsoft.com/office/drawing/2014/main" id="{D3630733-7DB7-4F95-B68B-DFA209856068}"/>
              </a:ext>
            </a:extLst>
          </p:cNvPr>
          <p:cNvSpPr>
            <a:spLocks noChangeArrowheads="1"/>
          </p:cNvSpPr>
          <p:nvPr>
            <p:custDataLst>
              <p:tags r:id="rId39"/>
            </p:custDataLst>
          </p:nvPr>
        </p:nvSpPr>
        <p:spPr bwMode="auto">
          <a:xfrm>
            <a:off x="400050" y="3871913"/>
            <a:ext cx="1044575" cy="192088"/>
          </a:xfrm>
          <a:prstGeom prst="rect">
            <a:avLst/>
          </a:prstGeom>
          <a:noFill/>
          <a:ln w="9525">
            <a:noFill/>
            <a:miter lim="800000"/>
            <a:headEnd/>
            <a:tailEnd/>
          </a:ln>
          <a:effectLst/>
        </p:spPr>
        <p:txBody>
          <a:bodyPr wrap="none" lIns="0" tIns="0" rIns="0" bIns="0"/>
          <a:lstStyle/>
          <a:p>
            <a:pPr>
              <a:lnSpc>
                <a:spcPct val="90000"/>
              </a:lnSpc>
              <a:spcBef>
                <a:spcPct val="0"/>
              </a:spcBef>
              <a:spcAft>
                <a:spcPct val="30000"/>
              </a:spcAft>
              <a:buClrTx/>
              <a:buSzTx/>
              <a:buFontTx/>
              <a:buNone/>
            </a:pPr>
            <a:r>
              <a:rPr lang="en-US" altLang="en-US" sz="1400" dirty="0">
                <a:solidFill>
                  <a:schemeClr val="tx1"/>
                </a:solidFill>
                <a:latin typeface="Arial" panose="020B0604020202020204" pitchFamily="34" charset="0"/>
                <a:cs typeface="Arial" panose="020B0604020202020204" pitchFamily="34" charset="0"/>
                <a:sym typeface="Arial" panose="020B0604020202020204" pitchFamily="34" charset="0"/>
              </a:rPr>
              <a:t>Development</a:t>
            </a:r>
            <a:endParaRPr lang="en-US" sz="1400"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
        <p:nvSpPr>
          <p:cNvPr id="141" name="Rectangle 54">
            <a:extLst>
              <a:ext uri="{FF2B5EF4-FFF2-40B4-BE49-F238E27FC236}">
                <a16:creationId xmlns:a16="http://schemas.microsoft.com/office/drawing/2014/main" id="{0BCA0006-78DA-4010-ABAC-163915526D41}"/>
              </a:ext>
            </a:extLst>
          </p:cNvPr>
          <p:cNvSpPr>
            <a:spLocks noChangeArrowheads="1"/>
          </p:cNvSpPr>
          <p:nvPr>
            <p:custDataLst>
              <p:tags r:id="rId40"/>
            </p:custDataLst>
          </p:nvPr>
        </p:nvSpPr>
        <p:spPr bwMode="auto">
          <a:xfrm>
            <a:off x="400050" y="4791075"/>
            <a:ext cx="549275" cy="192088"/>
          </a:xfrm>
          <a:prstGeom prst="rect">
            <a:avLst/>
          </a:prstGeom>
          <a:noFill/>
          <a:ln w="9525">
            <a:noFill/>
            <a:miter lim="800000"/>
            <a:headEnd/>
            <a:tailEnd/>
          </a:ln>
          <a:effectLst/>
        </p:spPr>
        <p:txBody>
          <a:bodyPr wrap="none" lIns="0" tIns="0" rIns="0" bIns="0"/>
          <a:lstStyle/>
          <a:p>
            <a:pPr>
              <a:lnSpc>
                <a:spcPct val="90000"/>
              </a:lnSpc>
              <a:spcBef>
                <a:spcPct val="0"/>
              </a:spcBef>
              <a:spcAft>
                <a:spcPct val="30000"/>
              </a:spcAft>
              <a:buClrTx/>
              <a:buSzTx/>
              <a:buFontTx/>
              <a:buNone/>
            </a:pPr>
            <a:r>
              <a:rPr lang="en-US" sz="1400" dirty="0">
                <a:latin typeface="Arial"/>
                <a:cs typeface="Arial"/>
                <a:sym typeface="Arial"/>
              </a:rPr>
              <a:t>Writing</a:t>
            </a:r>
          </a:p>
        </p:txBody>
      </p:sp>
      <p:sp>
        <p:nvSpPr>
          <p:cNvPr id="150" name="Rectangle 54">
            <a:extLst>
              <a:ext uri="{FF2B5EF4-FFF2-40B4-BE49-F238E27FC236}">
                <a16:creationId xmlns:a16="http://schemas.microsoft.com/office/drawing/2014/main" id="{07B0DCE7-B53E-4CA2-BF9F-B20CB4A20E74}"/>
              </a:ext>
            </a:extLst>
          </p:cNvPr>
          <p:cNvSpPr>
            <a:spLocks noChangeArrowheads="1"/>
          </p:cNvSpPr>
          <p:nvPr>
            <p:custDataLst>
              <p:tags r:id="rId41"/>
            </p:custDataLst>
          </p:nvPr>
        </p:nvSpPr>
        <p:spPr bwMode="auto">
          <a:xfrm>
            <a:off x="400050" y="5303838"/>
            <a:ext cx="1428750" cy="192088"/>
          </a:xfrm>
          <a:prstGeom prst="rect">
            <a:avLst/>
          </a:prstGeom>
          <a:noFill/>
          <a:ln w="9525">
            <a:noFill/>
            <a:miter lim="800000"/>
            <a:headEnd/>
            <a:tailEnd/>
          </a:ln>
          <a:effectLst/>
        </p:spPr>
        <p:txBody>
          <a:bodyPr wrap="none" lIns="0" tIns="0" rIns="0" bIns="0"/>
          <a:lstStyle/>
          <a:p>
            <a:pPr>
              <a:lnSpc>
                <a:spcPct val="90000"/>
              </a:lnSpc>
              <a:spcAft>
                <a:spcPct val="30000"/>
              </a:spcAft>
            </a:pPr>
            <a:r>
              <a:rPr lang="en-US" altLang="en-US" sz="1400" dirty="0"/>
              <a:t>Final Presentation</a:t>
            </a:r>
            <a:endParaRPr lang="en-US" sz="1400" dirty="0">
              <a:latin typeface="Arial"/>
              <a:cs typeface="Arial"/>
              <a:sym typeface="Arial"/>
            </a:endParaRPr>
          </a:p>
        </p:txBody>
      </p:sp>
      <p:sp>
        <p:nvSpPr>
          <p:cNvPr id="140" name="Rectangle 50">
            <a:extLst>
              <a:ext uri="{FF2B5EF4-FFF2-40B4-BE49-F238E27FC236}">
                <a16:creationId xmlns:a16="http://schemas.microsoft.com/office/drawing/2014/main" id="{6B1DD62E-8426-4582-AB3F-0B2F4B47917C}"/>
              </a:ext>
            </a:extLst>
          </p:cNvPr>
          <p:cNvSpPr>
            <a:spLocks noChangeArrowheads="1"/>
          </p:cNvSpPr>
          <p:nvPr>
            <p:custDataLst>
              <p:tags r:id="rId42"/>
            </p:custDataLst>
          </p:nvPr>
        </p:nvSpPr>
        <p:spPr bwMode="auto">
          <a:xfrm>
            <a:off x="400050" y="2063750"/>
            <a:ext cx="454025" cy="192088"/>
          </a:xfrm>
          <a:prstGeom prst="rect">
            <a:avLst/>
          </a:prstGeom>
          <a:noFill/>
          <a:ln w="9525">
            <a:noFill/>
            <a:miter lim="800000"/>
            <a:headEnd/>
            <a:tailEnd/>
          </a:ln>
          <a:effectLst/>
        </p:spPr>
        <p:txBody>
          <a:bodyPr wrap="none" lIns="0" tIns="0" rIns="0" bIns="0" anchor="b"/>
          <a:lstStyle/>
          <a:p>
            <a:pPr>
              <a:lnSpc>
                <a:spcPct val="90000"/>
              </a:lnSpc>
              <a:spcBef>
                <a:spcPct val="0"/>
              </a:spcBef>
              <a:spcAft>
                <a:spcPct val="30000"/>
              </a:spcAft>
              <a:buClrTx/>
              <a:buSzTx/>
              <a:buFontTx/>
              <a:buNone/>
            </a:pPr>
            <a:r>
              <a:rPr lang="en-US" sz="1400" dirty="0">
                <a:latin typeface="Arial"/>
                <a:cs typeface="Arial"/>
                <a:sym typeface="Arial"/>
              </a:rPr>
              <a:t>Tasks</a:t>
            </a:r>
          </a:p>
        </p:txBody>
      </p:sp>
      <p:sp>
        <p:nvSpPr>
          <p:cNvPr id="135" name="Rectangle 56">
            <a:extLst>
              <a:ext uri="{FF2B5EF4-FFF2-40B4-BE49-F238E27FC236}">
                <a16:creationId xmlns:a16="http://schemas.microsoft.com/office/drawing/2014/main" id="{EAA4CB50-B42E-45A2-A5A9-C2DA41CAFCB4}"/>
              </a:ext>
            </a:extLst>
          </p:cNvPr>
          <p:cNvSpPr>
            <a:spLocks noChangeArrowheads="1"/>
          </p:cNvSpPr>
          <p:nvPr>
            <p:custDataLst>
              <p:tags r:id="rId43"/>
            </p:custDataLst>
          </p:nvPr>
        </p:nvSpPr>
        <p:spPr bwMode="auto">
          <a:xfrm>
            <a:off x="400050" y="4278313"/>
            <a:ext cx="828675" cy="192088"/>
          </a:xfrm>
          <a:prstGeom prst="rect">
            <a:avLst/>
          </a:prstGeom>
          <a:noFill/>
          <a:ln w="9525">
            <a:noFill/>
            <a:miter lim="800000"/>
            <a:headEnd/>
            <a:tailEnd/>
          </a:ln>
          <a:effectLst/>
        </p:spPr>
        <p:txBody>
          <a:bodyPr wrap="none" lIns="0" tIns="0" rIns="0" bIns="0" anchor="t"/>
          <a:lstStyle/>
          <a:p>
            <a:pPr>
              <a:lnSpc>
                <a:spcPct val="90000"/>
              </a:lnSpc>
              <a:spcBef>
                <a:spcPct val="0"/>
              </a:spcBef>
              <a:spcAft>
                <a:spcPct val="30000"/>
              </a:spcAft>
              <a:buClrTx/>
              <a:buSzTx/>
              <a:buFontTx/>
              <a:buNone/>
            </a:pPr>
            <a:r>
              <a:rPr lang="en-US" sz="1400" dirty="0">
                <a:latin typeface="Arial"/>
                <a:cs typeface="Arial"/>
                <a:sym typeface="Arial"/>
              </a:rPr>
              <a:t>Evaluation</a:t>
            </a:r>
            <a:endParaRPr lang="en-US" sz="1400" dirty="0">
              <a:solidFill>
                <a:schemeClr val="tx1"/>
              </a:solidFill>
              <a:latin typeface="Arial"/>
              <a:cs typeface="Arial"/>
              <a:sym typeface="Arial"/>
            </a:endParaRPr>
          </a:p>
        </p:txBody>
      </p:sp>
      <p:sp>
        <p:nvSpPr>
          <p:cNvPr id="46" name="Slide Number Placeholder 4">
            <a:extLst>
              <a:ext uri="{FF2B5EF4-FFF2-40B4-BE49-F238E27FC236}">
                <a16:creationId xmlns:a16="http://schemas.microsoft.com/office/drawing/2014/main" id="{ADE82E20-34FD-44C1-8F39-380EF963B06A}"/>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66</a:t>
            </a:fld>
            <a:endParaRPr lang="en-US" dirty="0"/>
          </a:p>
        </p:txBody>
      </p:sp>
    </p:spTree>
    <p:extLst>
      <p:ext uri="{BB962C8B-B14F-4D97-AF65-F5344CB8AC3E}">
        <p14:creationId xmlns:p14="http://schemas.microsoft.com/office/powerpoint/2010/main" val="3767469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1906017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71"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19" name="Pfeil: nach rechts 18">
            <a:extLst>
              <a:ext uri="{FF2B5EF4-FFF2-40B4-BE49-F238E27FC236}">
                <a16:creationId xmlns:a16="http://schemas.microsoft.com/office/drawing/2014/main" id="{6CB02AB4-AFB9-4D87-9FAB-3235C5B09756}"/>
              </a:ext>
            </a:extLst>
          </p:cNvPr>
          <p:cNvSpPr/>
          <p:nvPr/>
        </p:nvSpPr>
        <p:spPr>
          <a:xfrm>
            <a:off x="767644" y="2895519"/>
            <a:ext cx="6784623" cy="1593584"/>
          </a:xfrm>
          <a:prstGeom prst="rightArrow">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4</a:t>
            </a:r>
            <a:r>
              <a:rPr lang="en-US" sz="3200" b="1" noProof="0" dirty="0"/>
              <a:t>. Empirical Research</a:t>
            </a:r>
            <a:br>
              <a:rPr lang="en-US" sz="3200" b="1" noProof="0" dirty="0"/>
            </a:br>
            <a:r>
              <a:rPr lang="en-US" noProof="0" dirty="0"/>
              <a:t>Systematic Literature Review</a:t>
            </a:r>
          </a:p>
        </p:txBody>
      </p:sp>
      <p:sp>
        <p:nvSpPr>
          <p:cNvPr id="9" name="Rechteck 35">
            <a:extLst>
              <a:ext uri="{FF2B5EF4-FFF2-40B4-BE49-F238E27FC236}">
                <a16:creationId xmlns:a16="http://schemas.microsoft.com/office/drawing/2014/main" id="{04667185-7A39-42F0-A5F1-92D448B40DB0}"/>
              </a:ext>
            </a:extLst>
          </p:cNvPr>
          <p:cNvSpPr/>
          <p:nvPr/>
        </p:nvSpPr>
        <p:spPr>
          <a:xfrm>
            <a:off x="431277" y="2823320"/>
            <a:ext cx="1800000" cy="1737983"/>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Focus:</a:t>
            </a:r>
            <a:br>
              <a:rPr lang="en-US" sz="1600" b="1" dirty="0">
                <a:solidFill>
                  <a:schemeClr val="bg1"/>
                </a:solidFill>
                <a:latin typeface="Arial"/>
                <a:cs typeface="Arial"/>
              </a:rPr>
            </a:br>
            <a:r>
              <a:rPr lang="en-US" sz="1600" b="1" dirty="0">
                <a:solidFill>
                  <a:schemeClr val="bg1"/>
                </a:solidFill>
                <a:latin typeface="Arial"/>
                <a:cs typeface="Arial"/>
              </a:rPr>
              <a:t>Behavior of architects and designers</a:t>
            </a:r>
          </a:p>
        </p:txBody>
      </p:sp>
      <p:sp>
        <p:nvSpPr>
          <p:cNvPr id="12" name="Rechteck 35">
            <a:extLst>
              <a:ext uri="{FF2B5EF4-FFF2-40B4-BE49-F238E27FC236}">
                <a16:creationId xmlns:a16="http://schemas.microsoft.com/office/drawing/2014/main" id="{32759373-9A0A-4963-A7FE-F3E3BF6116E6}"/>
              </a:ext>
            </a:extLst>
          </p:cNvPr>
          <p:cNvSpPr/>
          <p:nvPr/>
        </p:nvSpPr>
        <p:spPr>
          <a:xfrm>
            <a:off x="6969626" y="2823320"/>
            <a:ext cx="1800000" cy="1737983"/>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Summarization of studies</a:t>
            </a:r>
          </a:p>
        </p:txBody>
      </p:sp>
      <p:grpSp>
        <p:nvGrpSpPr>
          <p:cNvPr id="16" name="Gruppieren 15">
            <a:extLst>
              <a:ext uri="{FF2B5EF4-FFF2-40B4-BE49-F238E27FC236}">
                <a16:creationId xmlns:a16="http://schemas.microsoft.com/office/drawing/2014/main" id="{F467B34F-7BFA-499B-8842-F9A6AE235E5B}"/>
              </a:ext>
            </a:extLst>
          </p:cNvPr>
          <p:cNvGrpSpPr/>
          <p:nvPr/>
        </p:nvGrpSpPr>
        <p:grpSpPr>
          <a:xfrm>
            <a:off x="2595675" y="2809817"/>
            <a:ext cx="1800000" cy="2374594"/>
            <a:chOff x="2584100" y="3366446"/>
            <a:chExt cx="1800000" cy="2374594"/>
          </a:xfrm>
        </p:grpSpPr>
        <p:sp>
          <p:nvSpPr>
            <p:cNvPr id="10" name="Rechteck 35">
              <a:extLst>
                <a:ext uri="{FF2B5EF4-FFF2-40B4-BE49-F238E27FC236}">
                  <a16:creationId xmlns:a16="http://schemas.microsoft.com/office/drawing/2014/main" id="{6A240CCD-E1F7-424E-8D5C-697DDBA8FF87}"/>
                </a:ext>
              </a:extLst>
            </p:cNvPr>
            <p:cNvSpPr/>
            <p:nvPr/>
          </p:nvSpPr>
          <p:spPr>
            <a:xfrm>
              <a:off x="2584100" y="3366446"/>
              <a:ext cx="1800000" cy="1737983"/>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Search in</a:t>
              </a:r>
              <a:br>
                <a:rPr lang="en-US" sz="1600" b="1" dirty="0">
                  <a:solidFill>
                    <a:schemeClr val="bg1"/>
                  </a:solidFill>
                  <a:latin typeface="Arial"/>
                  <a:cs typeface="Arial"/>
                </a:rPr>
              </a:br>
              <a:r>
                <a:rPr lang="en-US" sz="1600" b="1" dirty="0">
                  <a:solidFill>
                    <a:schemeClr val="bg1"/>
                  </a:solidFill>
                  <a:latin typeface="Arial"/>
                  <a:cs typeface="Arial"/>
                </a:rPr>
                <a:t>3 databases</a:t>
              </a:r>
              <a:br>
                <a:rPr lang="en-US" sz="1600" b="1" dirty="0">
                  <a:solidFill>
                    <a:schemeClr val="bg1"/>
                  </a:solidFill>
                  <a:latin typeface="Arial"/>
                  <a:cs typeface="Arial"/>
                </a:rPr>
              </a:br>
              <a:r>
                <a:rPr lang="en-US" sz="1600" b="1" dirty="0">
                  <a:solidFill>
                    <a:schemeClr val="bg1"/>
                  </a:solidFill>
                  <a:latin typeface="Arial"/>
                  <a:cs typeface="Arial"/>
                </a:rPr>
                <a:t>and</a:t>
              </a:r>
              <a:br>
                <a:rPr lang="en-US" sz="1600" b="1" dirty="0">
                  <a:solidFill>
                    <a:schemeClr val="bg1"/>
                  </a:solidFill>
                  <a:latin typeface="Arial"/>
                  <a:cs typeface="Arial"/>
                </a:rPr>
              </a:br>
              <a:r>
                <a:rPr lang="en-US" sz="1600" b="1" dirty="0">
                  <a:solidFill>
                    <a:schemeClr val="bg1"/>
                  </a:solidFill>
                  <a:latin typeface="Arial"/>
                  <a:cs typeface="Arial"/>
                </a:rPr>
                <a:t>4 conferences</a:t>
              </a:r>
            </a:p>
          </p:txBody>
        </p:sp>
        <p:sp>
          <p:nvSpPr>
            <p:cNvPr id="14" name="Rechteck 35">
              <a:extLst>
                <a:ext uri="{FF2B5EF4-FFF2-40B4-BE49-F238E27FC236}">
                  <a16:creationId xmlns:a16="http://schemas.microsoft.com/office/drawing/2014/main" id="{109A3043-91DF-4551-BE14-B7FC2C86EE50}"/>
                </a:ext>
              </a:extLst>
            </p:cNvPr>
            <p:cNvSpPr/>
            <p:nvPr/>
          </p:nvSpPr>
          <p:spPr>
            <a:xfrm>
              <a:off x="2584100" y="5219421"/>
              <a:ext cx="1800000" cy="521619"/>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400" b="1" dirty="0">
                  <a:solidFill>
                    <a:schemeClr val="bg1"/>
                  </a:solidFill>
                  <a:latin typeface="Arial"/>
                  <a:cs typeface="Arial"/>
                </a:rPr>
                <a:t>Results:</a:t>
              </a:r>
              <a:br>
                <a:rPr lang="en-US" sz="1400" b="1" dirty="0">
                  <a:solidFill>
                    <a:schemeClr val="bg1"/>
                  </a:solidFill>
                  <a:latin typeface="Arial"/>
                  <a:cs typeface="Arial"/>
                </a:rPr>
              </a:br>
              <a:r>
                <a:rPr lang="en-US" sz="1400" b="1" dirty="0">
                  <a:solidFill>
                    <a:schemeClr val="bg1"/>
                  </a:solidFill>
                  <a:latin typeface="Arial"/>
                  <a:cs typeface="Arial"/>
                </a:rPr>
                <a:t>1.840</a:t>
              </a:r>
            </a:p>
          </p:txBody>
        </p:sp>
      </p:grpSp>
      <p:grpSp>
        <p:nvGrpSpPr>
          <p:cNvPr id="17" name="Gruppieren 16">
            <a:extLst>
              <a:ext uri="{FF2B5EF4-FFF2-40B4-BE49-F238E27FC236}">
                <a16:creationId xmlns:a16="http://schemas.microsoft.com/office/drawing/2014/main" id="{851A369B-2C1F-4560-8EA7-ED4C44235CC8}"/>
              </a:ext>
            </a:extLst>
          </p:cNvPr>
          <p:cNvGrpSpPr/>
          <p:nvPr/>
        </p:nvGrpSpPr>
        <p:grpSpPr>
          <a:xfrm>
            <a:off x="4805229" y="2809817"/>
            <a:ext cx="1800000" cy="2374594"/>
            <a:chOff x="4839954" y="3366446"/>
            <a:chExt cx="1800000" cy="2374594"/>
          </a:xfrm>
        </p:grpSpPr>
        <p:sp>
          <p:nvSpPr>
            <p:cNvPr id="11" name="Rechteck 35">
              <a:extLst>
                <a:ext uri="{FF2B5EF4-FFF2-40B4-BE49-F238E27FC236}">
                  <a16:creationId xmlns:a16="http://schemas.microsoft.com/office/drawing/2014/main" id="{D39F9D79-8768-4FCB-B1ED-FEED6ED28F38}"/>
                </a:ext>
              </a:extLst>
            </p:cNvPr>
            <p:cNvSpPr/>
            <p:nvPr/>
          </p:nvSpPr>
          <p:spPr>
            <a:xfrm>
              <a:off x="4839954" y="3366446"/>
              <a:ext cx="1800000" cy="1737983"/>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4 Stage Study Selection Process</a:t>
              </a:r>
            </a:p>
          </p:txBody>
        </p:sp>
        <p:sp>
          <p:nvSpPr>
            <p:cNvPr id="15" name="Rechteck 35">
              <a:extLst>
                <a:ext uri="{FF2B5EF4-FFF2-40B4-BE49-F238E27FC236}">
                  <a16:creationId xmlns:a16="http://schemas.microsoft.com/office/drawing/2014/main" id="{5BC0CD8C-7FBD-41C7-8A4A-B0CEC6D7178C}"/>
                </a:ext>
              </a:extLst>
            </p:cNvPr>
            <p:cNvSpPr/>
            <p:nvPr/>
          </p:nvSpPr>
          <p:spPr>
            <a:xfrm>
              <a:off x="4839954" y="5219421"/>
              <a:ext cx="1800000" cy="521619"/>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400" b="1" dirty="0">
                  <a:solidFill>
                    <a:schemeClr val="bg1"/>
                  </a:solidFill>
                  <a:latin typeface="Arial"/>
                  <a:cs typeface="Arial"/>
                </a:rPr>
                <a:t>Selected studies:</a:t>
              </a:r>
              <a:br>
                <a:rPr lang="en-US" sz="1400" b="1" dirty="0">
                  <a:solidFill>
                    <a:schemeClr val="bg1"/>
                  </a:solidFill>
                  <a:latin typeface="Arial"/>
                  <a:cs typeface="Arial"/>
                </a:rPr>
              </a:br>
              <a:r>
                <a:rPr lang="en-US" sz="1400" b="1" dirty="0">
                  <a:solidFill>
                    <a:schemeClr val="bg1"/>
                  </a:solidFill>
                  <a:latin typeface="Arial"/>
                  <a:cs typeface="Arial"/>
                </a:rPr>
                <a:t>39</a:t>
              </a:r>
            </a:p>
          </p:txBody>
        </p:sp>
      </p:grpSp>
      <p:sp>
        <p:nvSpPr>
          <p:cNvPr id="20" name="Rechteck 35">
            <a:extLst>
              <a:ext uri="{FF2B5EF4-FFF2-40B4-BE49-F238E27FC236}">
                <a16:creationId xmlns:a16="http://schemas.microsoft.com/office/drawing/2014/main" id="{C3965A40-8E3D-4665-98F2-C27219C3D4C4}"/>
              </a:ext>
            </a:extLst>
          </p:cNvPr>
          <p:cNvSpPr/>
          <p:nvPr/>
        </p:nvSpPr>
        <p:spPr>
          <a:xfrm>
            <a:off x="6969626" y="4662792"/>
            <a:ext cx="1800000" cy="521619"/>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400" b="1" dirty="0">
                <a:solidFill>
                  <a:schemeClr val="bg1"/>
                </a:solidFill>
                <a:latin typeface="Arial"/>
                <a:cs typeface="Arial"/>
              </a:rPr>
              <a:t>4 major categories</a:t>
            </a:r>
          </a:p>
        </p:txBody>
      </p:sp>
      <p:sp>
        <p:nvSpPr>
          <p:cNvPr id="4" name="Textfeld 3">
            <a:extLst>
              <a:ext uri="{FF2B5EF4-FFF2-40B4-BE49-F238E27FC236}">
                <a16:creationId xmlns:a16="http://schemas.microsoft.com/office/drawing/2014/main" id="{E6C0C530-949A-4030-90C9-42D442DB1CF6}"/>
              </a:ext>
            </a:extLst>
          </p:cNvPr>
          <p:cNvSpPr txBox="1"/>
          <p:nvPr/>
        </p:nvSpPr>
        <p:spPr>
          <a:xfrm>
            <a:off x="3251200" y="6311576"/>
            <a:ext cx="5635451" cy="160750"/>
          </a:xfrm>
          <a:prstGeom prst="rect">
            <a:avLst/>
          </a:prstGeom>
          <a:noFill/>
        </p:spPr>
        <p:txBody>
          <a:bodyPr wrap="square" lIns="0" tIns="0" rIns="0" bIns="0" rtlCol="0">
            <a:spAutoFit/>
          </a:bodyPr>
          <a:lstStyle/>
          <a:p>
            <a:pPr>
              <a:lnSpc>
                <a:spcPct val="114000"/>
              </a:lnSpc>
            </a:pPr>
            <a:r>
              <a:rPr lang="en-US" sz="1000" dirty="0"/>
              <a:t>[1] </a:t>
            </a:r>
            <a:r>
              <a:rPr lang="en-US" sz="1000" dirty="0" err="1"/>
              <a:t>Keele</a:t>
            </a:r>
            <a:r>
              <a:rPr lang="en-US" sz="1000" dirty="0"/>
              <a:t>, S. (2007). Guidelines for performing systematic literature reviews in software engineering.</a:t>
            </a:r>
            <a:endParaRPr lang="en-US" sz="1000" dirty="0">
              <a:latin typeface="+mn-lt"/>
            </a:endParaRPr>
          </a:p>
        </p:txBody>
      </p:sp>
    </p:spTree>
    <p:extLst>
      <p:ext uri="{BB962C8B-B14F-4D97-AF65-F5344CB8AC3E}">
        <p14:creationId xmlns:p14="http://schemas.microsoft.com/office/powerpoint/2010/main" val="13101734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32364391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195"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4. Empirical Research</a:t>
            </a:r>
            <a:br>
              <a:rPr lang="en-US" sz="3200" b="1" dirty="0"/>
            </a:br>
            <a:r>
              <a:rPr lang="en-US" dirty="0"/>
              <a:t>Case Study</a:t>
            </a:r>
            <a:endParaRPr lang="en-US" noProof="0" dirty="0"/>
          </a:p>
        </p:txBody>
      </p:sp>
      <p:sp>
        <p:nvSpPr>
          <p:cNvPr id="8" name="Pfeil: nach rechts 7">
            <a:extLst>
              <a:ext uri="{FF2B5EF4-FFF2-40B4-BE49-F238E27FC236}">
                <a16:creationId xmlns:a16="http://schemas.microsoft.com/office/drawing/2014/main" id="{8682B478-F2E6-49B6-8A4F-57A14A243379}"/>
              </a:ext>
            </a:extLst>
          </p:cNvPr>
          <p:cNvSpPr/>
          <p:nvPr/>
        </p:nvSpPr>
        <p:spPr>
          <a:xfrm>
            <a:off x="767644" y="2895519"/>
            <a:ext cx="6784623" cy="1593584"/>
          </a:xfrm>
          <a:prstGeom prst="rightArrow">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0" name="Rechteck 35">
            <a:extLst>
              <a:ext uri="{FF2B5EF4-FFF2-40B4-BE49-F238E27FC236}">
                <a16:creationId xmlns:a16="http://schemas.microsoft.com/office/drawing/2014/main" id="{F20987DD-F793-4BF7-8D4C-75EB8FF7852C}"/>
              </a:ext>
            </a:extLst>
          </p:cNvPr>
          <p:cNvSpPr/>
          <p:nvPr/>
        </p:nvSpPr>
        <p:spPr>
          <a:xfrm>
            <a:off x="431277" y="2823320"/>
            <a:ext cx="1800000" cy="1737983"/>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Focus:</a:t>
            </a:r>
            <a:br>
              <a:rPr lang="en-US" sz="1600" b="1" dirty="0">
                <a:solidFill>
                  <a:schemeClr val="bg1"/>
                </a:solidFill>
                <a:latin typeface="Arial"/>
                <a:cs typeface="Arial"/>
              </a:rPr>
            </a:br>
            <a:r>
              <a:rPr lang="en-US" sz="1600" b="1" dirty="0">
                <a:solidFill>
                  <a:schemeClr val="bg1"/>
                </a:solidFill>
                <a:latin typeface="Arial"/>
                <a:cs typeface="Arial"/>
              </a:rPr>
              <a:t>Assignment procedures</a:t>
            </a:r>
          </a:p>
        </p:txBody>
      </p:sp>
      <p:sp>
        <p:nvSpPr>
          <p:cNvPr id="11" name="Rechteck 35">
            <a:extLst>
              <a:ext uri="{FF2B5EF4-FFF2-40B4-BE49-F238E27FC236}">
                <a16:creationId xmlns:a16="http://schemas.microsoft.com/office/drawing/2014/main" id="{33F4F4D7-9DE3-4018-BF7A-450E69662521}"/>
              </a:ext>
            </a:extLst>
          </p:cNvPr>
          <p:cNvSpPr/>
          <p:nvPr/>
        </p:nvSpPr>
        <p:spPr>
          <a:xfrm>
            <a:off x="6969626" y="2823320"/>
            <a:ext cx="1800000" cy="1737983"/>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Inductive Category Formation</a:t>
            </a:r>
          </a:p>
        </p:txBody>
      </p:sp>
      <p:grpSp>
        <p:nvGrpSpPr>
          <p:cNvPr id="12" name="Gruppieren 11">
            <a:extLst>
              <a:ext uri="{FF2B5EF4-FFF2-40B4-BE49-F238E27FC236}">
                <a16:creationId xmlns:a16="http://schemas.microsoft.com/office/drawing/2014/main" id="{257B98AE-AD8C-4170-9C26-CB7B9D2371F6}"/>
              </a:ext>
            </a:extLst>
          </p:cNvPr>
          <p:cNvGrpSpPr/>
          <p:nvPr/>
        </p:nvGrpSpPr>
        <p:grpSpPr>
          <a:xfrm>
            <a:off x="2595675" y="2809817"/>
            <a:ext cx="1800000" cy="2374594"/>
            <a:chOff x="2584100" y="3366446"/>
            <a:chExt cx="1800000" cy="2374594"/>
          </a:xfrm>
        </p:grpSpPr>
        <p:sp>
          <p:nvSpPr>
            <p:cNvPr id="13" name="Rechteck 35">
              <a:extLst>
                <a:ext uri="{FF2B5EF4-FFF2-40B4-BE49-F238E27FC236}">
                  <a16:creationId xmlns:a16="http://schemas.microsoft.com/office/drawing/2014/main" id="{EF91BBD6-2F09-4A68-8623-B6BB72563DA8}"/>
                </a:ext>
              </a:extLst>
            </p:cNvPr>
            <p:cNvSpPr/>
            <p:nvPr/>
          </p:nvSpPr>
          <p:spPr>
            <a:xfrm>
              <a:off x="2584100" y="3366446"/>
              <a:ext cx="1800000" cy="1737983"/>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Semi-structured interviews</a:t>
              </a:r>
              <a:br>
                <a:rPr lang="en-US" sz="1600" b="1" dirty="0">
                  <a:solidFill>
                    <a:schemeClr val="bg1"/>
                  </a:solidFill>
                  <a:latin typeface="Arial"/>
                  <a:cs typeface="Arial"/>
                </a:rPr>
              </a:br>
              <a:r>
                <a:rPr lang="en-US" sz="1600" b="1" dirty="0">
                  <a:solidFill>
                    <a:schemeClr val="bg1"/>
                  </a:solidFill>
                  <a:latin typeface="Arial"/>
                  <a:cs typeface="Arial"/>
                </a:rPr>
                <a:t>with questionnaire</a:t>
              </a:r>
            </a:p>
          </p:txBody>
        </p:sp>
        <p:sp>
          <p:nvSpPr>
            <p:cNvPr id="14" name="Rechteck 35">
              <a:extLst>
                <a:ext uri="{FF2B5EF4-FFF2-40B4-BE49-F238E27FC236}">
                  <a16:creationId xmlns:a16="http://schemas.microsoft.com/office/drawing/2014/main" id="{12FE4A88-5B4B-420E-B863-B39B5B676C82}"/>
                </a:ext>
              </a:extLst>
            </p:cNvPr>
            <p:cNvSpPr/>
            <p:nvPr/>
          </p:nvSpPr>
          <p:spPr>
            <a:xfrm>
              <a:off x="2584100" y="5219421"/>
              <a:ext cx="1800000" cy="521619"/>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400" b="1" dirty="0">
                  <a:solidFill>
                    <a:schemeClr val="bg1"/>
                  </a:solidFill>
                  <a:latin typeface="Arial"/>
                  <a:cs typeface="Arial"/>
                </a:rPr>
                <a:t>Participants:</a:t>
              </a:r>
              <a:br>
                <a:rPr lang="en-US" sz="1400" b="1" dirty="0">
                  <a:solidFill>
                    <a:schemeClr val="bg1"/>
                  </a:solidFill>
                  <a:latin typeface="Arial"/>
                  <a:cs typeface="Arial"/>
                </a:rPr>
              </a:br>
              <a:r>
                <a:rPr lang="en-US" sz="1400" b="1" dirty="0">
                  <a:solidFill>
                    <a:schemeClr val="bg1"/>
                  </a:solidFill>
                  <a:latin typeface="Arial"/>
                  <a:cs typeface="Arial"/>
                </a:rPr>
                <a:t>5</a:t>
              </a:r>
            </a:p>
          </p:txBody>
        </p:sp>
      </p:grpSp>
      <p:grpSp>
        <p:nvGrpSpPr>
          <p:cNvPr id="15" name="Gruppieren 14">
            <a:extLst>
              <a:ext uri="{FF2B5EF4-FFF2-40B4-BE49-F238E27FC236}">
                <a16:creationId xmlns:a16="http://schemas.microsoft.com/office/drawing/2014/main" id="{6DE215B8-7C0A-4F0C-B8E8-2D30310C22D6}"/>
              </a:ext>
            </a:extLst>
          </p:cNvPr>
          <p:cNvGrpSpPr/>
          <p:nvPr/>
        </p:nvGrpSpPr>
        <p:grpSpPr>
          <a:xfrm>
            <a:off x="4805229" y="2809817"/>
            <a:ext cx="1800000" cy="2374594"/>
            <a:chOff x="4839954" y="3366446"/>
            <a:chExt cx="1800000" cy="2374594"/>
          </a:xfrm>
        </p:grpSpPr>
        <p:sp>
          <p:nvSpPr>
            <p:cNvPr id="16" name="Rechteck 35">
              <a:extLst>
                <a:ext uri="{FF2B5EF4-FFF2-40B4-BE49-F238E27FC236}">
                  <a16:creationId xmlns:a16="http://schemas.microsoft.com/office/drawing/2014/main" id="{DE0E8DAD-BB1A-442F-A5BA-A03C36C82DCA}"/>
                </a:ext>
              </a:extLst>
            </p:cNvPr>
            <p:cNvSpPr/>
            <p:nvPr/>
          </p:nvSpPr>
          <p:spPr>
            <a:xfrm>
              <a:off x="4839954" y="3366446"/>
              <a:ext cx="1800000" cy="1737983"/>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600" b="1" dirty="0">
                  <a:solidFill>
                    <a:schemeClr val="bg1"/>
                  </a:solidFill>
                  <a:latin typeface="Arial"/>
                  <a:cs typeface="Arial"/>
                </a:rPr>
                <a:t>Transcription of interviews</a:t>
              </a:r>
            </a:p>
          </p:txBody>
        </p:sp>
        <p:sp>
          <p:nvSpPr>
            <p:cNvPr id="17" name="Rechteck 35">
              <a:extLst>
                <a:ext uri="{FF2B5EF4-FFF2-40B4-BE49-F238E27FC236}">
                  <a16:creationId xmlns:a16="http://schemas.microsoft.com/office/drawing/2014/main" id="{B8014914-66B7-4569-9424-6E2667AA3605}"/>
                </a:ext>
              </a:extLst>
            </p:cNvPr>
            <p:cNvSpPr/>
            <p:nvPr/>
          </p:nvSpPr>
          <p:spPr>
            <a:xfrm>
              <a:off x="4839954" y="5219421"/>
              <a:ext cx="1800000" cy="521619"/>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400" b="1" dirty="0">
                  <a:solidFill>
                    <a:schemeClr val="bg1"/>
                  </a:solidFill>
                  <a:latin typeface="Arial"/>
                  <a:cs typeface="Arial"/>
                </a:rPr>
                <a:t>Pages:</a:t>
              </a:r>
              <a:br>
                <a:rPr lang="en-US" sz="1400" b="1" dirty="0">
                  <a:solidFill>
                    <a:schemeClr val="bg1"/>
                  </a:solidFill>
                  <a:latin typeface="Arial"/>
                  <a:cs typeface="Arial"/>
                </a:rPr>
              </a:br>
              <a:r>
                <a:rPr lang="en-US" sz="1400" b="1" dirty="0">
                  <a:solidFill>
                    <a:schemeClr val="bg1"/>
                  </a:solidFill>
                  <a:latin typeface="Arial"/>
                  <a:cs typeface="Arial"/>
                </a:rPr>
                <a:t>74</a:t>
              </a:r>
            </a:p>
          </p:txBody>
        </p:sp>
      </p:grpSp>
      <p:sp>
        <p:nvSpPr>
          <p:cNvPr id="19" name="Rechteck 35">
            <a:extLst>
              <a:ext uri="{FF2B5EF4-FFF2-40B4-BE49-F238E27FC236}">
                <a16:creationId xmlns:a16="http://schemas.microsoft.com/office/drawing/2014/main" id="{7304AF1A-FC06-4961-B8B1-831CC9045F38}"/>
              </a:ext>
            </a:extLst>
          </p:cNvPr>
          <p:cNvSpPr/>
          <p:nvPr/>
        </p:nvSpPr>
        <p:spPr>
          <a:xfrm>
            <a:off x="6969626" y="4662792"/>
            <a:ext cx="1800000" cy="521619"/>
          </a:xfrm>
          <a:prstGeom prst="rect">
            <a:avLst/>
          </a:prstGeom>
          <a:solidFill>
            <a:srgbClr val="0065BD"/>
          </a:solidFill>
          <a:ln w="9525">
            <a:solidFill>
              <a:srgbClr val="0065BD"/>
            </a:solidFill>
            <a:miter lim="800000"/>
            <a:headEnd/>
            <a:tailEnd/>
          </a:ln>
          <a:effectLst/>
        </p:spPr>
        <p:txBody>
          <a:bodyPr wrap="square" lIns="108000" tIns="72000" rIns="108000" bIns="72000" anchor="ctr"/>
          <a:lstStyle/>
          <a:p>
            <a:pPr algn="ctr" defTabSz="995363" eaLnBrk="0" hangingPunct="0">
              <a:lnSpc>
                <a:spcPct val="90000"/>
              </a:lnSpc>
            </a:pPr>
            <a:r>
              <a:rPr lang="en-US" sz="1400" b="1" dirty="0">
                <a:solidFill>
                  <a:schemeClr val="bg1"/>
                </a:solidFill>
                <a:latin typeface="Arial"/>
                <a:cs typeface="Arial"/>
              </a:rPr>
              <a:t>For the 3 RQs</a:t>
            </a:r>
            <a:br>
              <a:rPr lang="en-US" sz="1400" b="1" dirty="0">
                <a:solidFill>
                  <a:schemeClr val="bg1"/>
                </a:solidFill>
                <a:latin typeface="Arial"/>
                <a:cs typeface="Arial"/>
              </a:rPr>
            </a:br>
            <a:r>
              <a:rPr lang="en-US" sz="1400" b="1" dirty="0">
                <a:solidFill>
                  <a:schemeClr val="bg1"/>
                </a:solidFill>
                <a:latin typeface="Arial"/>
                <a:cs typeface="Arial"/>
              </a:rPr>
              <a:t>15 categories</a:t>
            </a:r>
          </a:p>
        </p:txBody>
      </p:sp>
      <p:sp>
        <p:nvSpPr>
          <p:cNvPr id="20" name="Textfeld 19">
            <a:extLst>
              <a:ext uri="{FF2B5EF4-FFF2-40B4-BE49-F238E27FC236}">
                <a16:creationId xmlns:a16="http://schemas.microsoft.com/office/drawing/2014/main" id="{0B0E9DFF-60A8-46A5-9E20-909A1AFAF2DF}"/>
              </a:ext>
            </a:extLst>
          </p:cNvPr>
          <p:cNvSpPr txBox="1"/>
          <p:nvPr/>
        </p:nvSpPr>
        <p:spPr>
          <a:xfrm>
            <a:off x="2108200" y="6181414"/>
            <a:ext cx="6778451" cy="336182"/>
          </a:xfrm>
          <a:prstGeom prst="rect">
            <a:avLst/>
          </a:prstGeom>
          <a:noFill/>
        </p:spPr>
        <p:txBody>
          <a:bodyPr wrap="square" lIns="0" tIns="0" rIns="0" bIns="0" rtlCol="0">
            <a:spAutoFit/>
          </a:bodyPr>
          <a:lstStyle/>
          <a:p>
            <a:pPr>
              <a:lnSpc>
                <a:spcPct val="114000"/>
              </a:lnSpc>
            </a:pPr>
            <a:r>
              <a:rPr lang="en-US" sz="1000" dirty="0"/>
              <a:t>[2] </a:t>
            </a:r>
            <a:r>
              <a:rPr lang="en-US" sz="1000" dirty="0" err="1"/>
              <a:t>Runeson</a:t>
            </a:r>
            <a:r>
              <a:rPr lang="en-US" sz="1000" dirty="0"/>
              <a:t>, P., &amp; </a:t>
            </a:r>
            <a:r>
              <a:rPr lang="en-US" sz="1000" dirty="0" err="1"/>
              <a:t>Höst</a:t>
            </a:r>
            <a:r>
              <a:rPr lang="en-US" sz="1000" dirty="0"/>
              <a:t>, M. (2009). Guidelines for conducting and reporting case study research in software engineering.</a:t>
            </a:r>
            <a:br>
              <a:rPr lang="en-US" sz="1000" dirty="0"/>
            </a:br>
            <a:r>
              <a:rPr lang="en-US" sz="1000" dirty="0"/>
              <a:t>[3] </a:t>
            </a:r>
            <a:r>
              <a:rPr lang="en-US" sz="1000" dirty="0" err="1"/>
              <a:t>Mayring</a:t>
            </a:r>
            <a:r>
              <a:rPr lang="en-US" sz="1000" dirty="0"/>
              <a:t>, P. (2014). Qualitative content analysis: theoretical foundation, basic procedures and software solution.</a:t>
            </a:r>
            <a:endParaRPr lang="en-US" sz="1000" dirty="0">
              <a:latin typeface="+mn-lt"/>
            </a:endParaRPr>
          </a:p>
        </p:txBody>
      </p:sp>
      <p:sp>
        <p:nvSpPr>
          <p:cNvPr id="21" name="Slide Number Placeholder 4">
            <a:extLst>
              <a:ext uri="{FF2B5EF4-FFF2-40B4-BE49-F238E27FC236}">
                <a16:creationId xmlns:a16="http://schemas.microsoft.com/office/drawing/2014/main" id="{E182627F-0699-4208-B8B3-25A7FA6C57CC}"/>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8</a:t>
            </a:fld>
            <a:endParaRPr lang="en-US" dirty="0"/>
          </a:p>
        </p:txBody>
      </p:sp>
    </p:spTree>
    <p:extLst>
      <p:ext uri="{BB962C8B-B14F-4D97-AF65-F5344CB8AC3E}">
        <p14:creationId xmlns:p14="http://schemas.microsoft.com/office/powerpoint/2010/main" val="9758940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DD0A817A-E0C5-488A-A4E3-DD329FA00EE7}"/>
              </a:ext>
            </a:extLst>
          </p:cNvPr>
          <p:cNvGraphicFramePr>
            <a:graphicFrameLocks noChangeAspect="1"/>
          </p:cNvGraphicFramePr>
          <p:nvPr>
            <p:custDataLst>
              <p:tags r:id="rId2"/>
            </p:custDataLst>
            <p:extLst>
              <p:ext uri="{D42A27DB-BD31-4B8C-83A1-F6EECF244321}">
                <p14:modId xmlns:p14="http://schemas.microsoft.com/office/powerpoint/2010/main" val="24377522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19" name="think-cell Folie" r:id="rId6" imgW="395" imgH="396" progId="TCLayout.ActiveDocument.1">
                  <p:embed/>
                </p:oleObj>
              </mc:Choice>
              <mc:Fallback>
                <p:oleObj name="think-cell Folie" r:id="rId6" imgW="395" imgH="396" progId="TCLayout.ActiveDocument.1">
                  <p:embed/>
                  <p:pic>
                    <p:nvPicPr>
                      <p:cNvPr id="2" name="Objekt 1" hidden="1">
                        <a:extLst>
                          <a:ext uri="{FF2B5EF4-FFF2-40B4-BE49-F238E27FC236}">
                            <a16:creationId xmlns:a16="http://schemas.microsoft.com/office/drawing/2014/main" id="{DD0A817A-E0C5-488A-A4E3-DD329FA00EE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D6AC90DF-2FB0-42D5-B65F-B6116432EDD1}"/>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endParaRPr lang="en-US" sz="2400" dirty="0">
              <a:latin typeface="Arial" panose="020B0604020202020204" pitchFamily="34" charset="0"/>
              <a:ea typeface="+mj-ea"/>
              <a:cs typeface="+mj-cs"/>
              <a:sym typeface="Arial" panose="020B0604020202020204" pitchFamily="34" charset="0"/>
            </a:endParaRPr>
          </a:p>
        </p:txBody>
      </p:sp>
      <p:sp>
        <p:nvSpPr>
          <p:cNvPr id="5" name="Footer Placeholder 4"/>
          <p:cNvSpPr>
            <a:spLocks noGrp="1"/>
          </p:cNvSpPr>
          <p:nvPr>
            <p:ph type="ftr" sz="quarter" idx="10"/>
          </p:nvPr>
        </p:nvSpPr>
        <p:spPr>
          <a:xfrm>
            <a:off x="328246" y="6563113"/>
            <a:ext cx="7323016" cy="294887"/>
          </a:xfrm>
        </p:spPr>
        <p:txBody>
          <a:bodyPr/>
          <a:lstStyle/>
          <a:p>
            <a:r>
              <a:rPr lang="en-US" dirty="0"/>
              <a:t>Design and Implementation of an Expert Recommendation System for Making Design Decisions – Kevin Koch</a:t>
            </a:r>
          </a:p>
        </p:txBody>
      </p:sp>
      <p:sp>
        <p:nvSpPr>
          <p:cNvPr id="6" name="Title 1">
            <a:extLst>
              <a:ext uri="{FF2B5EF4-FFF2-40B4-BE49-F238E27FC236}">
                <a16:creationId xmlns:a16="http://schemas.microsoft.com/office/drawing/2014/main" id="{45C7738F-1321-4CAD-A51F-AC92AA82E4F0}"/>
              </a:ext>
            </a:extLst>
          </p:cNvPr>
          <p:cNvSpPr>
            <a:spLocks noGrp="1"/>
          </p:cNvSpPr>
          <p:nvPr>
            <p:ph type="title"/>
          </p:nvPr>
        </p:nvSpPr>
        <p:spPr>
          <a:xfrm>
            <a:off x="319090" y="283135"/>
            <a:ext cx="7840171" cy="861774"/>
          </a:xfrm>
        </p:spPr>
        <p:txBody>
          <a:bodyPr/>
          <a:lstStyle/>
          <a:p>
            <a:r>
              <a:rPr lang="en-US" sz="3200" b="1" dirty="0"/>
              <a:t>4. Empirical Research</a:t>
            </a:r>
            <a:br>
              <a:rPr lang="en-US" sz="3200" b="1" dirty="0"/>
            </a:br>
            <a:r>
              <a:rPr lang="en-US" dirty="0"/>
              <a:t>Meta-analysis for Requirements</a:t>
            </a:r>
            <a:endParaRPr lang="en-US" noProof="0" dirty="0"/>
          </a:p>
        </p:txBody>
      </p:sp>
      <p:graphicFrame>
        <p:nvGraphicFramePr>
          <p:cNvPr id="4" name="Tabelle 3">
            <a:extLst>
              <a:ext uri="{FF2B5EF4-FFF2-40B4-BE49-F238E27FC236}">
                <a16:creationId xmlns:a16="http://schemas.microsoft.com/office/drawing/2014/main" id="{DFAAD557-39E0-4F46-8770-A3818528DBC7}"/>
              </a:ext>
            </a:extLst>
          </p:cNvPr>
          <p:cNvGraphicFramePr>
            <a:graphicFrameLocks noGrp="1"/>
          </p:cNvGraphicFramePr>
          <p:nvPr>
            <p:extLst>
              <p:ext uri="{D42A27DB-BD31-4B8C-83A1-F6EECF244321}">
                <p14:modId xmlns:p14="http://schemas.microsoft.com/office/powerpoint/2010/main" val="2378665070"/>
              </p:ext>
            </p:extLst>
          </p:nvPr>
        </p:nvGraphicFramePr>
        <p:xfrm>
          <a:off x="328246" y="1397000"/>
          <a:ext cx="8589976" cy="4990363"/>
        </p:xfrm>
        <a:graphic>
          <a:graphicData uri="http://schemas.openxmlformats.org/drawingml/2006/table">
            <a:tbl>
              <a:tblPr firstRow="1" bandRow="1">
                <a:tableStyleId>{5C22544A-7EE6-4342-B048-85BDC9FD1C3A}</a:tableStyleId>
              </a:tblPr>
              <a:tblGrid>
                <a:gridCol w="734410">
                  <a:extLst>
                    <a:ext uri="{9D8B030D-6E8A-4147-A177-3AD203B41FA5}">
                      <a16:colId xmlns:a16="http://schemas.microsoft.com/office/drawing/2014/main" val="1405354730"/>
                    </a:ext>
                  </a:extLst>
                </a:gridCol>
                <a:gridCol w="7855566">
                  <a:extLst>
                    <a:ext uri="{9D8B030D-6E8A-4147-A177-3AD203B41FA5}">
                      <a16:colId xmlns:a16="http://schemas.microsoft.com/office/drawing/2014/main" val="3206572082"/>
                    </a:ext>
                  </a:extLst>
                </a:gridCol>
              </a:tblGrid>
              <a:tr h="306627">
                <a:tc gridSpan="2">
                  <a:txBody>
                    <a:bodyPr/>
                    <a:lstStyle/>
                    <a:p>
                      <a:r>
                        <a:rPr lang="en-US" dirty="0"/>
                        <a:t>Primary Requirements</a:t>
                      </a:r>
                    </a:p>
                  </a:txBody>
                  <a:tcPr>
                    <a:solidFill>
                      <a:schemeClr val="tx2"/>
                    </a:solidFill>
                  </a:tcPr>
                </a:tc>
                <a:tc hMerge="1">
                  <a:txBody>
                    <a:bodyPr/>
                    <a:lstStyle/>
                    <a:p>
                      <a:endParaRPr lang="en-US" dirty="0"/>
                    </a:p>
                  </a:txBody>
                  <a:tcPr>
                    <a:solidFill>
                      <a:schemeClr val="tx2"/>
                    </a:solidFill>
                  </a:tcPr>
                </a:tc>
                <a:extLst>
                  <a:ext uri="{0D108BD9-81ED-4DB2-BD59-A6C34878D82A}">
                    <a16:rowId xmlns:a16="http://schemas.microsoft.com/office/drawing/2014/main" val="268249077"/>
                  </a:ext>
                </a:extLst>
              </a:tr>
              <a:tr h="306627">
                <a:tc>
                  <a:txBody>
                    <a:bodyPr/>
                    <a:lstStyle/>
                    <a:p>
                      <a:r>
                        <a:rPr lang="en-US" sz="1400" dirty="0"/>
                        <a:t>R1</a:t>
                      </a:r>
                    </a:p>
                  </a:txBody>
                  <a:tcPr/>
                </a:tc>
                <a:tc>
                  <a:txBody>
                    <a:bodyPr/>
                    <a:lstStyle/>
                    <a:p>
                      <a:r>
                        <a:rPr lang="en-US" sz="1400" dirty="0"/>
                        <a:t>The system </a:t>
                      </a:r>
                      <a:r>
                        <a:rPr lang="en-US" sz="1400" b="1" dirty="0"/>
                        <a:t>recommends suitable experts </a:t>
                      </a:r>
                      <a:r>
                        <a:rPr lang="en-US" sz="1400" dirty="0"/>
                        <a:t>to design decisions</a:t>
                      </a:r>
                    </a:p>
                  </a:txBody>
                  <a:tcPr/>
                </a:tc>
                <a:extLst>
                  <a:ext uri="{0D108BD9-81ED-4DB2-BD59-A6C34878D82A}">
                    <a16:rowId xmlns:a16="http://schemas.microsoft.com/office/drawing/2014/main" val="403697125"/>
                  </a:ext>
                </a:extLst>
              </a:tr>
              <a:tr h="306627">
                <a:tc>
                  <a:txBody>
                    <a:bodyPr/>
                    <a:lstStyle/>
                    <a:p>
                      <a:r>
                        <a:rPr lang="en-US" sz="1400" dirty="0"/>
                        <a:t>R2</a:t>
                      </a:r>
                    </a:p>
                  </a:txBody>
                  <a:tcPr/>
                </a:tc>
                <a:tc>
                  <a:txBody>
                    <a:bodyPr/>
                    <a:lstStyle/>
                    <a:p>
                      <a:r>
                        <a:rPr lang="en-US" sz="1400" dirty="0"/>
                        <a:t>The system </a:t>
                      </a:r>
                      <a:r>
                        <a:rPr lang="en-US" sz="1400" b="1" dirty="0"/>
                        <a:t>includes novices </a:t>
                      </a:r>
                      <a:r>
                        <a:rPr lang="en-US" sz="1400" dirty="0"/>
                        <a:t>in its recommendations</a:t>
                      </a:r>
                    </a:p>
                  </a:txBody>
                  <a:tcPr/>
                </a:tc>
                <a:extLst>
                  <a:ext uri="{0D108BD9-81ED-4DB2-BD59-A6C34878D82A}">
                    <a16:rowId xmlns:a16="http://schemas.microsoft.com/office/drawing/2014/main" val="2317420891"/>
                  </a:ext>
                </a:extLst>
              </a:tr>
              <a:tr h="529246">
                <a:tc>
                  <a:txBody>
                    <a:bodyPr/>
                    <a:lstStyle/>
                    <a:p>
                      <a:r>
                        <a:rPr lang="en-US" sz="1400" dirty="0"/>
                        <a:t>R3</a:t>
                      </a:r>
                    </a:p>
                  </a:txBody>
                  <a:tcPr/>
                </a:tc>
                <a:tc>
                  <a:txBody>
                    <a:bodyPr/>
                    <a:lstStyle/>
                    <a:p>
                      <a:r>
                        <a:rPr lang="en-US" sz="1400" dirty="0"/>
                        <a:t>The system </a:t>
                      </a:r>
                      <a:r>
                        <a:rPr lang="en-US" sz="1400" b="1" dirty="0"/>
                        <a:t>balances a team‘s knowledge distribution </a:t>
                      </a:r>
                      <a:r>
                        <a:rPr lang="en-US" sz="1400" dirty="0"/>
                        <a:t>with its recommendation</a:t>
                      </a:r>
                    </a:p>
                  </a:txBody>
                  <a:tcPr/>
                </a:tc>
                <a:extLst>
                  <a:ext uri="{0D108BD9-81ED-4DB2-BD59-A6C34878D82A}">
                    <a16:rowId xmlns:a16="http://schemas.microsoft.com/office/drawing/2014/main" val="4138014591"/>
                  </a:ext>
                </a:extLst>
              </a:tr>
              <a:tr h="529246">
                <a:tc>
                  <a:txBody>
                    <a:bodyPr/>
                    <a:lstStyle/>
                    <a:p>
                      <a:r>
                        <a:rPr lang="en-US" sz="1400" dirty="0"/>
                        <a:t>R4</a:t>
                      </a:r>
                    </a:p>
                  </a:txBody>
                  <a:tcPr/>
                </a:tc>
                <a:tc>
                  <a:txBody>
                    <a:bodyPr/>
                    <a:lstStyle/>
                    <a:p>
                      <a:r>
                        <a:rPr lang="en-US" sz="1400" dirty="0"/>
                        <a:t>The system processes </a:t>
                      </a:r>
                      <a:r>
                        <a:rPr lang="en-US" sz="1400" b="1" dirty="0"/>
                        <a:t>social compatibility of people </a:t>
                      </a:r>
                      <a:r>
                        <a:rPr lang="en-US" sz="1400" dirty="0"/>
                        <a:t>in the recommendation process</a:t>
                      </a:r>
                    </a:p>
                  </a:txBody>
                  <a:tcPr/>
                </a:tc>
                <a:extLst>
                  <a:ext uri="{0D108BD9-81ED-4DB2-BD59-A6C34878D82A}">
                    <a16:rowId xmlns:a16="http://schemas.microsoft.com/office/drawing/2014/main" val="3653839724"/>
                  </a:ext>
                </a:extLst>
              </a:tr>
              <a:tr h="529246">
                <a:tc>
                  <a:txBody>
                    <a:bodyPr/>
                    <a:lstStyle/>
                    <a:p>
                      <a:r>
                        <a:rPr lang="en-US" sz="1400" dirty="0"/>
                        <a:t>R5</a:t>
                      </a:r>
                    </a:p>
                  </a:txBody>
                  <a:tcPr/>
                </a:tc>
                <a:tc>
                  <a:txBody>
                    <a:bodyPr/>
                    <a:lstStyle/>
                    <a:p>
                      <a:r>
                        <a:rPr lang="en-US" sz="1400" dirty="0"/>
                        <a:t>The system involves an </a:t>
                      </a:r>
                      <a:r>
                        <a:rPr lang="en-US" sz="1400" b="1" dirty="0"/>
                        <a:t>expert‘s available time </a:t>
                      </a:r>
                      <a:r>
                        <a:rPr lang="en-US" sz="1400" dirty="0"/>
                        <a:t>in the recommendation process</a:t>
                      </a:r>
                    </a:p>
                  </a:txBody>
                  <a:tcPr/>
                </a:tc>
                <a:extLst>
                  <a:ext uri="{0D108BD9-81ED-4DB2-BD59-A6C34878D82A}">
                    <a16:rowId xmlns:a16="http://schemas.microsoft.com/office/drawing/2014/main" val="151507955"/>
                  </a:ext>
                </a:extLst>
              </a:tr>
              <a:tr h="529246">
                <a:tc>
                  <a:txBody>
                    <a:bodyPr/>
                    <a:lstStyle/>
                    <a:p>
                      <a:r>
                        <a:rPr lang="en-US" sz="1400" dirty="0"/>
                        <a:t>R6</a:t>
                      </a:r>
                    </a:p>
                  </a:txBody>
                  <a:tcPr/>
                </a:tc>
                <a:tc>
                  <a:txBody>
                    <a:bodyPr/>
                    <a:lstStyle/>
                    <a:p>
                      <a:r>
                        <a:rPr lang="en-US" sz="1400" dirty="0"/>
                        <a:t>If a design decision is created, an </a:t>
                      </a:r>
                      <a:r>
                        <a:rPr lang="en-US" sz="1400" b="1" dirty="0"/>
                        <a:t>initial assignment to the backlog owner </a:t>
                      </a:r>
                      <a:r>
                        <a:rPr lang="en-US" sz="1400" dirty="0"/>
                        <a:t>is mandatory</a:t>
                      </a:r>
                    </a:p>
                  </a:txBody>
                  <a:tcPr/>
                </a:tc>
                <a:extLst>
                  <a:ext uri="{0D108BD9-81ED-4DB2-BD59-A6C34878D82A}">
                    <a16:rowId xmlns:a16="http://schemas.microsoft.com/office/drawing/2014/main" val="3850516636"/>
                  </a:ext>
                </a:extLst>
              </a:tr>
              <a:tr h="306627">
                <a:tc>
                  <a:txBody>
                    <a:bodyPr/>
                    <a:lstStyle/>
                    <a:p>
                      <a:r>
                        <a:rPr lang="en-US" sz="1400" dirty="0"/>
                        <a:t>R7</a:t>
                      </a:r>
                    </a:p>
                  </a:txBody>
                  <a:tcPr/>
                </a:tc>
                <a:tc>
                  <a:txBody>
                    <a:bodyPr/>
                    <a:lstStyle/>
                    <a:p>
                      <a:r>
                        <a:rPr lang="en-US" sz="1400" dirty="0"/>
                        <a:t>The system establishes the </a:t>
                      </a:r>
                      <a:r>
                        <a:rPr lang="en-US" sz="1400" b="1" dirty="0"/>
                        <a:t>role of an accountable assignee</a:t>
                      </a:r>
                    </a:p>
                  </a:txBody>
                  <a:tcPr/>
                </a:tc>
                <a:extLst>
                  <a:ext uri="{0D108BD9-81ED-4DB2-BD59-A6C34878D82A}">
                    <a16:rowId xmlns:a16="http://schemas.microsoft.com/office/drawing/2014/main" val="3844508676"/>
                  </a:ext>
                </a:extLst>
              </a:tr>
              <a:tr h="529246">
                <a:tc>
                  <a:txBody>
                    <a:bodyPr/>
                    <a:lstStyle/>
                    <a:p>
                      <a:r>
                        <a:rPr lang="en-US" sz="1400" dirty="0"/>
                        <a:t>R8</a:t>
                      </a:r>
                    </a:p>
                  </a:txBody>
                  <a:tcPr/>
                </a:tc>
                <a:tc>
                  <a:txBody>
                    <a:bodyPr/>
                    <a:lstStyle/>
                    <a:p>
                      <a:r>
                        <a:rPr lang="en-US" sz="1400" dirty="0"/>
                        <a:t>The system allows </a:t>
                      </a:r>
                      <a:r>
                        <a:rPr lang="en-US" sz="1400" b="1" dirty="0"/>
                        <a:t>to assign a fixed group of people </a:t>
                      </a:r>
                      <a:r>
                        <a:rPr lang="en-US" sz="1400" dirty="0"/>
                        <a:t>representing common structures in a company</a:t>
                      </a:r>
                    </a:p>
                  </a:txBody>
                  <a:tcPr/>
                </a:tc>
                <a:extLst>
                  <a:ext uri="{0D108BD9-81ED-4DB2-BD59-A6C34878D82A}">
                    <a16:rowId xmlns:a16="http://schemas.microsoft.com/office/drawing/2014/main" val="2475923735"/>
                  </a:ext>
                </a:extLst>
              </a:tr>
              <a:tr h="529246">
                <a:tc>
                  <a:txBody>
                    <a:bodyPr/>
                    <a:lstStyle/>
                    <a:p>
                      <a:r>
                        <a:rPr lang="en-US" sz="1400" dirty="0"/>
                        <a:t>R9</a:t>
                      </a:r>
                    </a:p>
                  </a:txBody>
                  <a:tcPr/>
                </a:tc>
                <a:tc>
                  <a:txBody>
                    <a:bodyPr/>
                    <a:lstStyle/>
                    <a:p>
                      <a:r>
                        <a:rPr lang="en-US" sz="1400" dirty="0"/>
                        <a:t>Based on a design decision’s </a:t>
                      </a:r>
                      <a:r>
                        <a:rPr lang="en-US" sz="1400" b="1" dirty="0"/>
                        <a:t>priority and complexity</a:t>
                      </a:r>
                      <a:r>
                        <a:rPr lang="en-US" sz="1400" dirty="0"/>
                        <a:t>, the system </a:t>
                      </a:r>
                      <a:r>
                        <a:rPr lang="en-US" sz="1400" b="1" dirty="0"/>
                        <a:t>proposes how many people </a:t>
                      </a:r>
                      <a:r>
                        <a:rPr lang="en-US" sz="1400" dirty="0"/>
                        <a:t>to assign</a:t>
                      </a:r>
                    </a:p>
                  </a:txBody>
                  <a:tcPr/>
                </a:tc>
                <a:extLst>
                  <a:ext uri="{0D108BD9-81ED-4DB2-BD59-A6C34878D82A}">
                    <a16:rowId xmlns:a16="http://schemas.microsoft.com/office/drawing/2014/main" val="1350574425"/>
                  </a:ext>
                </a:extLst>
              </a:tr>
              <a:tr h="529246">
                <a:tc>
                  <a:txBody>
                    <a:bodyPr/>
                    <a:lstStyle/>
                    <a:p>
                      <a:r>
                        <a:rPr lang="en-US" sz="1400" dirty="0"/>
                        <a:t>R10</a:t>
                      </a:r>
                    </a:p>
                  </a:txBody>
                  <a:tcPr/>
                </a:tc>
                <a:tc>
                  <a:txBody>
                    <a:bodyPr/>
                    <a:lstStyle/>
                    <a:p>
                      <a:r>
                        <a:rPr lang="en-US" sz="1400" dirty="0"/>
                        <a:t>The system </a:t>
                      </a:r>
                      <a:r>
                        <a:rPr lang="en-US" sz="1400" b="1" dirty="0"/>
                        <a:t>aids in the prioritization and complexity</a:t>
                      </a:r>
                      <a:r>
                        <a:rPr lang="en-US" sz="1400" dirty="0"/>
                        <a:t> measurement of a design decision</a:t>
                      </a:r>
                    </a:p>
                  </a:txBody>
                  <a:tcPr/>
                </a:tc>
                <a:extLst>
                  <a:ext uri="{0D108BD9-81ED-4DB2-BD59-A6C34878D82A}">
                    <a16:rowId xmlns:a16="http://schemas.microsoft.com/office/drawing/2014/main" val="416774455"/>
                  </a:ext>
                </a:extLst>
              </a:tr>
            </a:tbl>
          </a:graphicData>
        </a:graphic>
      </p:graphicFrame>
      <p:sp>
        <p:nvSpPr>
          <p:cNvPr id="7" name="Slide Number Placeholder 4">
            <a:extLst>
              <a:ext uri="{FF2B5EF4-FFF2-40B4-BE49-F238E27FC236}">
                <a16:creationId xmlns:a16="http://schemas.microsoft.com/office/drawing/2014/main" id="{24D984DB-5295-4DD1-9332-A4ADF3C175CC}"/>
              </a:ext>
            </a:extLst>
          </p:cNvPr>
          <p:cNvSpPr>
            <a:spLocks noGrp="1"/>
          </p:cNvSpPr>
          <p:nvPr>
            <p:ph type="sldNum" sz="quarter" idx="11"/>
          </p:nvPr>
        </p:nvSpPr>
        <p:spPr>
          <a:xfrm>
            <a:off x="7651262" y="6563113"/>
            <a:ext cx="608352" cy="294888"/>
          </a:xfrm>
        </p:spPr>
        <p:txBody>
          <a:bodyPr/>
          <a:lstStyle/>
          <a:p>
            <a:pPr>
              <a:defRPr/>
            </a:pPr>
            <a:fld id="{05BC9FAB-BDC1-47C0-A8BB-6E12A8205D33}" type="slidenum">
              <a:rPr lang="en-US" smtClean="0"/>
              <a:pPr>
                <a:defRPr/>
              </a:pPr>
              <a:t>9</a:t>
            </a:fld>
            <a:endParaRPr lang="en-US" dirty="0"/>
          </a:p>
        </p:txBody>
      </p:sp>
    </p:spTree>
    <p:extLst>
      <p:ext uri="{BB962C8B-B14F-4D97-AF65-F5344CB8AC3E}">
        <p14:creationId xmlns:p14="http://schemas.microsoft.com/office/powerpoint/2010/main" val="93242882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4162&quot;&gt;&lt;version val=&quot;26814&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Year&gt;&lt;m_yearfmt&gt;&lt;begin val=&quot;0&quot;/&gt;&lt;end val=&quot;4&quot;/&gt;&lt;/m_yearfmt&gt;&lt;/m_precDefaultYear&gt;&lt;m_precDefaultQuarter&gt;&lt;m_bNumberIsYear val=&quot;0&quot;/&gt;&lt;m_strFormatTime&gt;Q%5&lt;/m_strFormatTime&gt;&lt;m_yearfmt&gt;&lt;begin val=&quot;0&quot;/&gt;&lt;end val=&quot;4&quot;/&gt;&lt;/m_yearfmt&gt;&lt;/m_precDefaultQuarter&gt;&lt;m_precDefaultMonth&gt;&lt;m_yearfmt&gt;&lt;begin val=&quot;0&quot;/&gt;&lt;end val=&quot;4&quot;/&gt;&lt;/m_yearfmt&gt;&lt;/m_precDefaultMonth&gt;&lt;m_precDefaultWeek&gt;&lt;m_bNumberIsYear val=&quot;0&quot;/&gt;&lt;m_strFormatTime&gt;%4&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0wMMBkh0TtuoWHtjhZVXMQ"/>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_CTQQH68T92lf1q_apKBnw"/>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BzYRFdYTSGaUnfkxzHBf8A"/>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3hg0mNIyRFC8hZnNYE6EU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IHW0i3X0Q4qSo4NyMN2_5w"/>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v_u5rIHLQj2GujfM40sQWA"/>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8pbDdBtfRgWgPDpllQSOVA"/>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UDdhvDi6So.hyX1KCXv8YQ"/>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ueG_OkJBTlWi5.en4YD8TA"/>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HXMhpNCiQjOgCCr3OQDI4g"/>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BKgXSP2uSN.Uiszx06yRAg"/>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NzsNpTbbTgKY5RpvovO2Kw"/>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z6i0OzhoRUeHUmdXJf_y7g"/>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15ImpcIxSGCa85US6go.Q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g63N_cCYSRm.mL7FCTYZ3w"/>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ogJU2GuBT4qABOluCJ0rLw"/>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vuGZa_q5Tx.yxX2yv2HBfQ"/>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rcRNdBQPQvGDp.Jc7.3Pyg"/>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fHQMSctnR6KVVSzdEEcRaQ"/>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ndgKtZbTSwiN4LaFP35GZA"/>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7ZXYSdKNSHGmlyYLY6WP2A"/>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H7tkAws2Qy6tOUkFezwDGw"/>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WHB88T5xT_6H.m1Kq5NFrA"/>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4y3a3LtjRmO7Gu0zLfC2O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tw9uO6Le_S7iK5oeFf.WQ7A"/>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4rr6yJ4xTXO8t.sBhblb6g"/>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t6lTAtTGyS5KV6zaNtlEkEg"/>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tj0yPBB_iQLK5dbSvKjbMOw"/>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tyAVaj.8ZSeePzMkauPS7pw"/>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98Cr3kpHRFKq0ujoYh4PiQ"/>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th.u_P00QT3uW39tHUQHZqw"/>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to.wF_Qo7QXawDABt3wgcaw"/>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tYZhSu7vBTMir97GbcwWStA"/>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t4RmE5gkyQBKcoGOXzvceU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tCcOTMyh8RZGnG5uXx0gN6w"/>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t0ZtzoDGSqeUADggh8sHDw"/>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t7Tg7HROFTly9yNwpj5GKSw"/>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tq3H9woexQBScEGUizOO7Vg"/>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tYE7ct7QdSQyJ6076c0ef4A"/>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t9cT3oCsySIqsQOR1QitUmg"/>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t1QlPrgzET4uqoVqJxy2VXw"/>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t8UhXkkyDRWu0eX57JJe2VA"/>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1KpwCK72QtGIco6T1Qncb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1KpwCK72QtGIco6T1Qncbg"/>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Enk5KhMSKyUDiHlBA9g_w"/>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g5F2KkAERy2TjAQJJzV_zQ"/>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1KpwCK72QtGIco6T1Qncb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1KpwCK72QtGIco6T1Qncb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1KpwCK72QtGIco6T1Qncbg"/>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1KpwCK72QtGIco6T1Qncb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1KpwCK72QtGIco6T1Qncbg"/>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dF.1VPzCRkiTKTdiLE9luQ"/>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I_jSBMPpQGCoE3EY24BBE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mNAoZa_HRFCTZ2YHRVE.Xg"/>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m0AvsnjPR.G3FalJGyouvA"/>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xJP.AxkcSDijOGXvA8IxQQ"/>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jsKTrHXLRuyVu4TFIacmcw"/>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96I5kG0QSVC5VgWCySahWQ"/>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1KpwCK72QtGIco6T1Qncbg"/>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0wMMBkh0TtuoWHtjhZVXMQ"/>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0wMMBkh0TtuoWHtjhZVXMQ"/>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0wMMBkh0TtuoWHtjhZVXMQ"/>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fLgyKJU.SUKjGDXIv4TuOA"/>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6Ioe.hCbQrWbXrgms6jLgA"/>
</p:tagLst>
</file>

<file path=ppt/theme/theme1.xml><?xml version="1.0" encoding="utf-8"?>
<a:theme xmlns:a="http://schemas.openxmlformats.org/drawingml/2006/main" name="Titel 3">
  <a:themeElements>
    <a:clrScheme name="TUM sebis">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65BD"/>
      </a:hlink>
      <a:folHlink>
        <a:srgbClr val="0065BD"/>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20161121_sebis_2016_EN_Master_v1.potx" id="{281866CB-FA37-487F-864D-F4A815B03602}" vid="{F978FDD9-F48A-4D3C-833D-33FBF284CD65}"/>
    </a:ext>
  </a:extLst>
</a:theme>
</file>

<file path=ppt/theme/theme2.xml><?xml version="1.0" encoding="utf-8"?>
<a:theme xmlns:a="http://schemas.openxmlformats.org/drawingml/2006/main" name="1_Titel 3">
  <a:themeElements>
    <a:clrScheme name="TUM sebis">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65BD"/>
      </a:hlink>
      <a:folHlink>
        <a:srgbClr val="0065BD"/>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20161121_sebis_2016_EN_Master_v1.potx" id="{281866CB-FA37-487F-864D-F4A815B03602}" vid="{5A11DCEE-393E-4D2B-8C51-7C171635735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20161121_sebis_2016_EN_Master_Slides_v2</Template>
  <TotalTime>0</TotalTime>
  <Words>5594</Words>
  <Application>Microsoft Office PowerPoint</Application>
  <PresentationFormat>Bildschirmpräsentation (4:3)</PresentationFormat>
  <Paragraphs>1074</Paragraphs>
  <Slides>66</Slides>
  <Notes>54</Notes>
  <HiddenSlides>0</HiddenSlides>
  <MMClips>0</MMClips>
  <ScaleCrop>false</ScaleCrop>
  <HeadingPairs>
    <vt:vector size="8" baseType="variant">
      <vt:variant>
        <vt:lpstr>Verwendete Schriftarten</vt:lpstr>
      </vt:variant>
      <vt:variant>
        <vt:i4>4</vt:i4>
      </vt:variant>
      <vt:variant>
        <vt:lpstr>Design</vt:lpstr>
      </vt:variant>
      <vt:variant>
        <vt:i4>2</vt:i4>
      </vt:variant>
      <vt:variant>
        <vt:lpstr>Eingebettete OLE-Server</vt:lpstr>
      </vt:variant>
      <vt:variant>
        <vt:i4>1</vt:i4>
      </vt:variant>
      <vt:variant>
        <vt:lpstr>Folientitel</vt:lpstr>
      </vt:variant>
      <vt:variant>
        <vt:i4>66</vt:i4>
      </vt:variant>
    </vt:vector>
  </HeadingPairs>
  <TitlesOfParts>
    <vt:vector size="73" baseType="lpstr">
      <vt:lpstr>Arial</vt:lpstr>
      <vt:lpstr>Calibri</vt:lpstr>
      <vt:lpstr>Symbol</vt:lpstr>
      <vt:lpstr>Wingdings</vt:lpstr>
      <vt:lpstr>Titel 3</vt:lpstr>
      <vt:lpstr>1_Titel 3</vt:lpstr>
      <vt:lpstr>think-cell Folie</vt:lpstr>
      <vt:lpstr>Design and Implementation of an Expert Recommendation System for Making Design Decisions</vt:lpstr>
      <vt:lpstr>Agenda</vt:lpstr>
      <vt:lpstr>1. Introduction Example Scenario</vt:lpstr>
      <vt:lpstr>1. Introduction Example Scenario</vt:lpstr>
      <vt:lpstr>2. Research Questions</vt:lpstr>
      <vt:lpstr>3. Approach</vt:lpstr>
      <vt:lpstr>4. Empirical Research Systematic Literature Review</vt:lpstr>
      <vt:lpstr>4. Empirical Research Case Study</vt:lpstr>
      <vt:lpstr>4. Empirical Research Meta-analysis for Requirements</vt:lpstr>
      <vt:lpstr>PowerPoint-Präsentation</vt:lpstr>
      <vt:lpstr>5. Prototype Algorithms</vt:lpstr>
      <vt:lpstr>5. Prototype Live Demo</vt:lpstr>
      <vt:lpstr>6. Evaluation Overview </vt:lpstr>
      <vt:lpstr>6. Evaluation Steps for each evaluation run </vt:lpstr>
      <vt:lpstr>6. Evaluation Apache Spark Project</vt:lpstr>
      <vt:lpstr>6. Evaluation Apache Spark Project</vt:lpstr>
      <vt:lpstr>6. Evaluation Apache Hadoop Project</vt:lpstr>
      <vt:lpstr>6. Evaluation Apache Hadoop Project</vt:lpstr>
      <vt:lpstr>6. Evaluation Apache Hadoop Project</vt:lpstr>
      <vt:lpstr>7. Conclusion</vt:lpstr>
      <vt:lpstr>8. Sources </vt:lpstr>
      <vt:lpstr>8. Sources </vt:lpstr>
      <vt:lpstr>PowerPoint-Präsentation</vt:lpstr>
      <vt:lpstr>1. Introduction Problem areas</vt:lpstr>
      <vt:lpstr>1. Introduction Design Problems</vt:lpstr>
      <vt:lpstr>1. Introduction Design Decisions Structure [10] [11]</vt:lpstr>
      <vt:lpstr>1. Introduction Decision Making Process</vt:lpstr>
      <vt:lpstr>1. Introduction Decision Making Process</vt:lpstr>
      <vt:lpstr>1. Introduction Expertise in Design</vt:lpstr>
      <vt:lpstr>1. Introduction Global Software Engineering [18]</vt:lpstr>
      <vt:lpstr>4. Empirical Research Systematic Literature Review </vt:lpstr>
      <vt:lpstr>4. Empirical Research Systematic Literature Review </vt:lpstr>
      <vt:lpstr>4. Empirical Research Systematic Literature Review</vt:lpstr>
      <vt:lpstr>4. Empirical Research Case Study</vt:lpstr>
      <vt:lpstr>4. Empirical Research Case Study</vt:lpstr>
      <vt:lpstr>4. Empirical Research Case Study</vt:lpstr>
      <vt:lpstr>4. Empirical Research Meta-analysis for Requirements</vt:lpstr>
      <vt:lpstr>5. Prototype Use Cases from Requirements</vt:lpstr>
      <vt:lpstr>5. Prototype Use Cases from Requirements</vt:lpstr>
      <vt:lpstr>5. Prototype Use Cases from Requirements</vt:lpstr>
      <vt:lpstr>5. Prototype Activity Diagram</vt:lpstr>
      <vt:lpstr>5. Prototype Component Diagram</vt:lpstr>
      <vt:lpstr>5. Prototype Component Diagram</vt:lpstr>
      <vt:lpstr>5. Prototype Component Diagram</vt:lpstr>
      <vt:lpstr>5. Prototype Procedure of algorithms</vt:lpstr>
      <vt:lpstr>5. Prototype Algorithm settings and steps</vt:lpstr>
      <vt:lpstr>5. Prototype Concept-based &amp; decreasing knowledge</vt:lpstr>
      <vt:lpstr>5. Prototype Latent Semantic Analysis [5]</vt:lpstr>
      <vt:lpstr>5. Prototype Latent Dirichlet Allocation [6]</vt:lpstr>
      <vt:lpstr>5. Prototype Word2Vec [7]</vt:lpstr>
      <vt:lpstr>6. Evaluation Apache Spark Project</vt:lpstr>
      <vt:lpstr>6. Evaluation Apache Spark Project</vt:lpstr>
      <vt:lpstr>6. Evaluation Apache Spark Project</vt:lpstr>
      <vt:lpstr>6. Evaluation Apache Spark Project</vt:lpstr>
      <vt:lpstr>6. Evaluation Apache Spark Project</vt:lpstr>
      <vt:lpstr>6. Evaluation Apache Spark Project</vt:lpstr>
      <vt:lpstr>6. Evaluation Apache Spark Project</vt:lpstr>
      <vt:lpstr>6. Evaluation Apache Hadoop Project</vt:lpstr>
      <vt:lpstr>6. Evaluation Apache Hadoop Project</vt:lpstr>
      <vt:lpstr>6. Evaluation Apache Hadoop Project</vt:lpstr>
      <vt:lpstr>6. Evaluation Apache Hadoop Project</vt:lpstr>
      <vt:lpstr>6. Evaluation Apache Hadoop Project</vt:lpstr>
      <vt:lpstr>6. Evaluation Apache Hadoop Project</vt:lpstr>
      <vt:lpstr>6. Evaluation Apache Hadoop Project</vt:lpstr>
      <vt:lpstr>6. Evaluation Apache Hadoop Project</vt:lpstr>
      <vt:lpstr>Timeline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Manoj Mahabaleshwar</dc:creator>
  <cp:lastModifiedBy>Kevin Koch</cp:lastModifiedBy>
  <cp:revision>216</cp:revision>
  <dcterms:created xsi:type="dcterms:W3CDTF">2016-12-07T13:37:19Z</dcterms:created>
  <dcterms:modified xsi:type="dcterms:W3CDTF">2018-05-28T07:54:25Z</dcterms:modified>
</cp:coreProperties>
</file>